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1" r:id="rId3"/>
    <p:sldId id="302" r:id="rId4"/>
    <p:sldId id="303" r:id="rId5"/>
    <p:sldId id="304" r:id="rId6"/>
    <p:sldId id="305" r:id="rId7"/>
    <p:sldId id="306" r:id="rId8"/>
    <p:sldId id="262" r:id="rId9"/>
    <p:sldId id="307" r:id="rId10"/>
    <p:sldId id="308" r:id="rId11"/>
    <p:sldId id="309" r:id="rId12"/>
    <p:sldId id="311" r:id="rId13"/>
    <p:sldId id="329" r:id="rId14"/>
    <p:sldId id="330" r:id="rId15"/>
    <p:sldId id="331" r:id="rId16"/>
    <p:sldId id="419" r:id="rId17"/>
    <p:sldId id="420" r:id="rId18"/>
    <p:sldId id="422" r:id="rId19"/>
    <p:sldId id="423" r:id="rId20"/>
    <p:sldId id="379" r:id="rId21"/>
    <p:sldId id="421" r:id="rId22"/>
    <p:sldId id="270" r:id="rId23"/>
    <p:sldId id="272" r:id="rId24"/>
    <p:sldId id="424" r:id="rId25"/>
    <p:sldId id="338" r:id="rId26"/>
    <p:sldId id="425" r:id="rId27"/>
    <p:sldId id="426" r:id="rId28"/>
    <p:sldId id="276" r:id="rId29"/>
    <p:sldId id="383" r:id="rId30"/>
    <p:sldId id="384" r:id="rId31"/>
    <p:sldId id="427" r:id="rId32"/>
    <p:sldId id="428" r:id="rId33"/>
    <p:sldId id="429" r:id="rId34"/>
    <p:sldId id="386" r:id="rId35"/>
    <p:sldId id="387" r:id="rId36"/>
    <p:sldId id="388" r:id="rId37"/>
    <p:sldId id="344" r:id="rId38"/>
    <p:sldId id="430" r:id="rId39"/>
    <p:sldId id="393" r:id="rId40"/>
    <p:sldId id="341" r:id="rId41"/>
    <p:sldId id="340" r:id="rId42"/>
    <p:sldId id="290" r:id="rId43"/>
    <p:sldId id="291" r:id="rId44"/>
    <p:sldId id="392" r:id="rId45"/>
    <p:sldId id="292" r:id="rId46"/>
    <p:sldId id="395" r:id="rId47"/>
    <p:sldId id="396" r:id="rId48"/>
    <p:sldId id="431" r:id="rId49"/>
    <p:sldId id="432" r:id="rId50"/>
    <p:sldId id="433" r:id="rId51"/>
    <p:sldId id="391" r:id="rId52"/>
    <p:sldId id="434" r:id="rId53"/>
    <p:sldId id="296" r:id="rId54"/>
    <p:sldId id="435" r:id="rId55"/>
    <p:sldId id="399" r:id="rId56"/>
    <p:sldId id="400" r:id="rId57"/>
    <p:sldId id="401" r:id="rId58"/>
    <p:sldId id="402" r:id="rId59"/>
    <p:sldId id="436" r:id="rId60"/>
    <p:sldId id="404" r:id="rId61"/>
    <p:sldId id="334" r:id="rId62"/>
    <p:sldId id="405" r:id="rId63"/>
    <p:sldId id="437" r:id="rId64"/>
    <p:sldId id="354" r:id="rId65"/>
    <p:sldId id="438" r:id="rId66"/>
    <p:sldId id="441" r:id="rId67"/>
    <p:sldId id="439" r:id="rId68"/>
    <p:sldId id="336" r:id="rId69"/>
    <p:sldId id="300" r:id="rId70"/>
    <p:sldId id="440" r:id="rId71"/>
    <p:sldId id="301"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2" autoAdjust="0"/>
    <p:restoredTop sz="94660"/>
  </p:normalViewPr>
  <p:slideViewPr>
    <p:cSldViewPr snapToGrid="0">
      <p:cViewPr varScale="1">
        <p:scale>
          <a:sx n="109" d="100"/>
          <a:sy n="109" d="100"/>
        </p:scale>
        <p:origin x="4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35FE3399-A1DB-46A9-9C9A-E4AADC6DFD55}"/>
    <pc:docChg chg="undo redo custSel addSld delSld modSld sldOrd">
      <pc:chgData name="Manish Sharma" userId="b799adb9ba789c8f" providerId="LiveId" clId="{35FE3399-A1DB-46A9-9C9A-E4AADC6DFD55}" dt="2022-01-25T11:28:36.837" v="2040" actId="20577"/>
      <pc:docMkLst>
        <pc:docMk/>
      </pc:docMkLst>
      <pc:sldChg chg="modSp mod">
        <pc:chgData name="Manish Sharma" userId="b799adb9ba789c8f" providerId="LiveId" clId="{35FE3399-A1DB-46A9-9C9A-E4AADC6DFD55}" dt="2022-01-20T03:34:56.781" v="16" actId="20577"/>
        <pc:sldMkLst>
          <pc:docMk/>
          <pc:sldMk cId="2387056038" sldId="257"/>
        </pc:sldMkLst>
        <pc:spChg chg="mod">
          <ac:chgData name="Manish Sharma" userId="b799adb9ba789c8f" providerId="LiveId" clId="{35FE3399-A1DB-46A9-9C9A-E4AADC6DFD55}" dt="2022-01-20T03:34:56.781" v="16" actId="20577"/>
          <ac:spMkLst>
            <pc:docMk/>
            <pc:sldMk cId="2387056038" sldId="257"/>
            <ac:spMk id="8" creationId="{21BA1D81-28D8-48F6-BE19-AD957AF78D79}"/>
          </ac:spMkLst>
        </pc:spChg>
      </pc:sldChg>
      <pc:sldChg chg="modSp add mod">
        <pc:chgData name="Manish Sharma" userId="b799adb9ba789c8f" providerId="LiveId" clId="{35FE3399-A1DB-46A9-9C9A-E4AADC6DFD55}" dt="2022-01-20T04:07:20.613" v="37" actId="20577"/>
        <pc:sldMkLst>
          <pc:docMk/>
          <pc:sldMk cId="3343896531" sldId="261"/>
        </pc:sldMkLst>
        <pc:graphicFrameChg chg="modGraphic">
          <ac:chgData name="Manish Sharma" userId="b799adb9ba789c8f" providerId="LiveId" clId="{35FE3399-A1DB-46A9-9C9A-E4AADC6DFD55}" dt="2022-01-20T04:07:20.613" v="37" actId="20577"/>
          <ac:graphicFrameMkLst>
            <pc:docMk/>
            <pc:sldMk cId="3343896531" sldId="261"/>
            <ac:graphicFrameMk id="4" creationId="{54ED24BA-D8A0-45FA-9830-7EBDDD965A3B}"/>
          </ac:graphicFrameMkLst>
        </pc:graphicFrameChg>
      </pc:sldChg>
      <pc:sldChg chg="addSp delSp modSp add mod setBg delDesignElem">
        <pc:chgData name="Manish Sharma" userId="b799adb9ba789c8f" providerId="LiveId" clId="{35FE3399-A1DB-46A9-9C9A-E4AADC6DFD55}" dt="2022-01-20T04:29:59.093" v="184" actId="26606"/>
        <pc:sldMkLst>
          <pc:docMk/>
          <pc:sldMk cId="2942799856" sldId="262"/>
        </pc:sldMkLst>
        <pc:spChg chg="del">
          <ac:chgData name="Manish Sharma" userId="b799adb9ba789c8f" providerId="LiveId" clId="{35FE3399-A1DB-46A9-9C9A-E4AADC6DFD55}" dt="2022-01-20T04:29:21.742" v="183"/>
          <ac:spMkLst>
            <pc:docMk/>
            <pc:sldMk cId="2942799856" sldId="262"/>
            <ac:spMk id="4" creationId="{20B927B3-59C3-414D-8EBF-0C6D17DD284C}"/>
          </ac:spMkLst>
        </pc:spChg>
        <pc:spChg chg="mod">
          <ac:chgData name="Manish Sharma" userId="b799adb9ba789c8f" providerId="LiveId" clId="{35FE3399-A1DB-46A9-9C9A-E4AADC6DFD55}" dt="2022-01-20T04:29:59.093" v="184" actId="26606"/>
          <ac:spMkLst>
            <pc:docMk/>
            <pc:sldMk cId="2942799856" sldId="262"/>
            <ac:spMk id="6" creationId="{EAA44437-53BC-4668-A11A-9FDF15AD7BBE}"/>
          </ac:spMkLst>
        </pc:spChg>
        <pc:spChg chg="add">
          <ac:chgData name="Manish Sharma" userId="b799adb9ba789c8f" providerId="LiveId" clId="{35FE3399-A1DB-46A9-9C9A-E4AADC6DFD55}" dt="2022-01-20T04:29:59.093" v="184" actId="26606"/>
          <ac:spMkLst>
            <pc:docMk/>
            <pc:sldMk cId="2942799856" sldId="262"/>
            <ac:spMk id="12" creationId="{53B021B3-DE93-4AB7-8A18-CF5F1CED88B8}"/>
          </ac:spMkLst>
        </pc:spChg>
        <pc:spChg chg="add">
          <ac:chgData name="Manish Sharma" userId="b799adb9ba789c8f" providerId="LiveId" clId="{35FE3399-A1DB-46A9-9C9A-E4AADC6DFD55}" dt="2022-01-20T04:29:59.093" v="184" actId="26606"/>
          <ac:spMkLst>
            <pc:docMk/>
            <pc:sldMk cId="2942799856" sldId="262"/>
            <ac:spMk id="14" creationId="{52D502E5-F6B4-4D58-B4AE-FC466FF15EE8}"/>
          </ac:spMkLst>
        </pc:spChg>
        <pc:spChg chg="add">
          <ac:chgData name="Manish Sharma" userId="b799adb9ba789c8f" providerId="LiveId" clId="{35FE3399-A1DB-46A9-9C9A-E4AADC6DFD55}" dt="2022-01-20T04:29:59.093" v="184" actId="26606"/>
          <ac:spMkLst>
            <pc:docMk/>
            <pc:sldMk cId="2942799856" sldId="262"/>
            <ac:spMk id="16" creationId="{9DECDBF4-02B6-4BB4-B65B-B8107AD6A9E8}"/>
          </ac:spMkLst>
        </pc:spChg>
        <pc:graphicFrameChg chg="mod modGraphic">
          <ac:chgData name="Manish Sharma" userId="b799adb9ba789c8f" providerId="LiveId" clId="{35FE3399-A1DB-46A9-9C9A-E4AADC6DFD55}" dt="2022-01-20T04:29:59.093" v="184" actId="26606"/>
          <ac:graphicFrameMkLst>
            <pc:docMk/>
            <pc:sldMk cId="2942799856" sldId="262"/>
            <ac:graphicFrameMk id="7" creationId="{523029D4-4BD6-4542-9439-67F5AB1D0BDE}"/>
          </ac:graphicFrameMkLst>
        </pc:graphicFrameChg>
        <pc:picChg chg="del">
          <ac:chgData name="Manish Sharma" userId="b799adb9ba789c8f" providerId="LiveId" clId="{35FE3399-A1DB-46A9-9C9A-E4AADC6DFD55}" dt="2022-01-20T04:29:21.742" v="183"/>
          <ac:picMkLst>
            <pc:docMk/>
            <pc:sldMk cId="2942799856" sldId="262"/>
            <ac:picMk id="5" creationId="{44C0DAFC-1570-4F65-AF6D-0D94215F72A5}"/>
          </ac:picMkLst>
        </pc:picChg>
      </pc:sldChg>
      <pc:sldChg chg="del">
        <pc:chgData name="Manish Sharma" userId="b799adb9ba789c8f" providerId="LiveId" clId="{35FE3399-A1DB-46A9-9C9A-E4AADC6DFD55}" dt="2022-01-20T03:35:08.141" v="17" actId="47"/>
        <pc:sldMkLst>
          <pc:docMk/>
          <pc:sldMk cId="3103000826" sldId="266"/>
        </pc:sldMkLst>
      </pc:sldChg>
      <pc:sldChg chg="del">
        <pc:chgData name="Manish Sharma" userId="b799adb9ba789c8f" providerId="LiveId" clId="{35FE3399-A1DB-46A9-9C9A-E4AADC6DFD55}" dt="2022-01-20T03:35:08.141" v="17" actId="47"/>
        <pc:sldMkLst>
          <pc:docMk/>
          <pc:sldMk cId="1955633667" sldId="267"/>
        </pc:sldMkLst>
      </pc:sldChg>
      <pc:sldChg chg="del">
        <pc:chgData name="Manish Sharma" userId="b799adb9ba789c8f" providerId="LiveId" clId="{35FE3399-A1DB-46A9-9C9A-E4AADC6DFD55}" dt="2022-01-20T03:35:08.141" v="17" actId="47"/>
        <pc:sldMkLst>
          <pc:docMk/>
          <pc:sldMk cId="2308804351" sldId="268"/>
        </pc:sldMkLst>
      </pc:sldChg>
      <pc:sldChg chg="add">
        <pc:chgData name="Manish Sharma" userId="b799adb9ba789c8f" providerId="LiveId" clId="{35FE3399-A1DB-46A9-9C9A-E4AADC6DFD55}" dt="2022-01-20T11:01:42.797" v="462"/>
        <pc:sldMkLst>
          <pc:docMk/>
          <pc:sldMk cId="337758348" sldId="270"/>
        </pc:sldMkLst>
      </pc:sldChg>
      <pc:sldChg chg="del">
        <pc:chgData name="Manish Sharma" userId="b799adb9ba789c8f" providerId="LiveId" clId="{35FE3399-A1DB-46A9-9C9A-E4AADC6DFD55}" dt="2022-01-20T03:35:08.141" v="17" actId="47"/>
        <pc:sldMkLst>
          <pc:docMk/>
          <pc:sldMk cId="541853456" sldId="270"/>
        </pc:sldMkLst>
      </pc:sldChg>
      <pc:sldChg chg="del">
        <pc:chgData name="Manish Sharma" userId="b799adb9ba789c8f" providerId="LiveId" clId="{35FE3399-A1DB-46A9-9C9A-E4AADC6DFD55}" dt="2022-01-20T03:35:08.141" v="17" actId="47"/>
        <pc:sldMkLst>
          <pc:docMk/>
          <pc:sldMk cId="4251761722" sldId="271"/>
        </pc:sldMkLst>
      </pc:sldChg>
      <pc:sldChg chg="add">
        <pc:chgData name="Manish Sharma" userId="b799adb9ba789c8f" providerId="LiveId" clId="{35FE3399-A1DB-46A9-9C9A-E4AADC6DFD55}" dt="2022-01-20T11:01:42.797" v="462"/>
        <pc:sldMkLst>
          <pc:docMk/>
          <pc:sldMk cId="1800526853" sldId="272"/>
        </pc:sldMkLst>
      </pc:sldChg>
      <pc:sldChg chg="del">
        <pc:chgData name="Manish Sharma" userId="b799adb9ba789c8f" providerId="LiveId" clId="{35FE3399-A1DB-46A9-9C9A-E4AADC6DFD55}" dt="2022-01-20T03:35:08.141" v="17" actId="47"/>
        <pc:sldMkLst>
          <pc:docMk/>
          <pc:sldMk cId="1331658581" sldId="273"/>
        </pc:sldMkLst>
      </pc:sldChg>
      <pc:sldChg chg="add">
        <pc:chgData name="Manish Sharma" userId="b799adb9ba789c8f" providerId="LiveId" clId="{35FE3399-A1DB-46A9-9C9A-E4AADC6DFD55}" dt="2022-01-21T05:01:21.771" v="1078"/>
        <pc:sldMkLst>
          <pc:docMk/>
          <pc:sldMk cId="1937767460" sldId="276"/>
        </pc:sldMkLst>
      </pc:sldChg>
      <pc:sldChg chg="del">
        <pc:chgData name="Manish Sharma" userId="b799adb9ba789c8f" providerId="LiveId" clId="{35FE3399-A1DB-46A9-9C9A-E4AADC6DFD55}" dt="2022-01-20T03:35:08.141" v="17" actId="47"/>
        <pc:sldMkLst>
          <pc:docMk/>
          <pc:sldMk cId="2937149028" sldId="282"/>
        </pc:sldMkLst>
      </pc:sldChg>
      <pc:sldChg chg="del">
        <pc:chgData name="Manish Sharma" userId="b799adb9ba789c8f" providerId="LiveId" clId="{35FE3399-A1DB-46A9-9C9A-E4AADC6DFD55}" dt="2022-01-20T03:35:08.141" v="17" actId="47"/>
        <pc:sldMkLst>
          <pc:docMk/>
          <pc:sldMk cId="3640020107" sldId="283"/>
        </pc:sldMkLst>
      </pc:sldChg>
      <pc:sldChg chg="del">
        <pc:chgData name="Manish Sharma" userId="b799adb9ba789c8f" providerId="LiveId" clId="{35FE3399-A1DB-46A9-9C9A-E4AADC6DFD55}" dt="2022-01-20T03:35:08.141" v="17" actId="47"/>
        <pc:sldMkLst>
          <pc:docMk/>
          <pc:sldMk cId="3936744458" sldId="284"/>
        </pc:sldMkLst>
      </pc:sldChg>
      <pc:sldChg chg="del">
        <pc:chgData name="Manish Sharma" userId="b799adb9ba789c8f" providerId="LiveId" clId="{35FE3399-A1DB-46A9-9C9A-E4AADC6DFD55}" dt="2022-01-20T03:35:08.141" v="17" actId="47"/>
        <pc:sldMkLst>
          <pc:docMk/>
          <pc:sldMk cId="547040454" sldId="285"/>
        </pc:sldMkLst>
      </pc:sldChg>
      <pc:sldChg chg="del">
        <pc:chgData name="Manish Sharma" userId="b799adb9ba789c8f" providerId="LiveId" clId="{35FE3399-A1DB-46A9-9C9A-E4AADC6DFD55}" dt="2022-01-20T03:35:08.141" v="17" actId="47"/>
        <pc:sldMkLst>
          <pc:docMk/>
          <pc:sldMk cId="1689115699" sldId="286"/>
        </pc:sldMkLst>
      </pc:sldChg>
      <pc:sldChg chg="del">
        <pc:chgData name="Manish Sharma" userId="b799adb9ba789c8f" providerId="LiveId" clId="{35FE3399-A1DB-46A9-9C9A-E4AADC6DFD55}" dt="2022-01-20T03:35:08.141" v="17" actId="47"/>
        <pc:sldMkLst>
          <pc:docMk/>
          <pc:sldMk cId="1060908639" sldId="287"/>
        </pc:sldMkLst>
      </pc:sldChg>
      <pc:sldChg chg="del">
        <pc:chgData name="Manish Sharma" userId="b799adb9ba789c8f" providerId="LiveId" clId="{35FE3399-A1DB-46A9-9C9A-E4AADC6DFD55}" dt="2022-01-20T03:35:08.141" v="17" actId="47"/>
        <pc:sldMkLst>
          <pc:docMk/>
          <pc:sldMk cId="3753465024" sldId="288"/>
        </pc:sldMkLst>
      </pc:sldChg>
      <pc:sldChg chg="del">
        <pc:chgData name="Manish Sharma" userId="b799adb9ba789c8f" providerId="LiveId" clId="{35FE3399-A1DB-46A9-9C9A-E4AADC6DFD55}" dt="2022-01-20T03:35:08.141" v="17" actId="47"/>
        <pc:sldMkLst>
          <pc:docMk/>
          <pc:sldMk cId="2567783499" sldId="289"/>
        </pc:sldMkLst>
      </pc:sldChg>
      <pc:sldChg chg="del">
        <pc:chgData name="Manish Sharma" userId="b799adb9ba789c8f" providerId="LiveId" clId="{35FE3399-A1DB-46A9-9C9A-E4AADC6DFD55}" dt="2022-01-20T03:35:08.141" v="17" actId="47"/>
        <pc:sldMkLst>
          <pc:docMk/>
          <pc:sldMk cId="1149044477" sldId="290"/>
        </pc:sldMkLst>
      </pc:sldChg>
      <pc:sldChg chg="add">
        <pc:chgData name="Manish Sharma" userId="b799adb9ba789c8f" providerId="LiveId" clId="{35FE3399-A1DB-46A9-9C9A-E4AADC6DFD55}" dt="2022-01-24T04:37:05.620" v="1340"/>
        <pc:sldMkLst>
          <pc:docMk/>
          <pc:sldMk cId="1535532918" sldId="290"/>
        </pc:sldMkLst>
      </pc:sldChg>
      <pc:sldChg chg="add">
        <pc:chgData name="Manish Sharma" userId="b799adb9ba789c8f" providerId="LiveId" clId="{35FE3399-A1DB-46A9-9C9A-E4AADC6DFD55}" dt="2022-01-24T04:37:05.620" v="1340"/>
        <pc:sldMkLst>
          <pc:docMk/>
          <pc:sldMk cId="927873483" sldId="291"/>
        </pc:sldMkLst>
      </pc:sldChg>
      <pc:sldChg chg="del">
        <pc:chgData name="Manish Sharma" userId="b799adb9ba789c8f" providerId="LiveId" clId="{35FE3399-A1DB-46A9-9C9A-E4AADC6DFD55}" dt="2022-01-20T03:35:08.141" v="17" actId="47"/>
        <pc:sldMkLst>
          <pc:docMk/>
          <pc:sldMk cId="3328030247" sldId="291"/>
        </pc:sldMkLst>
      </pc:sldChg>
      <pc:sldChg chg="del">
        <pc:chgData name="Manish Sharma" userId="b799adb9ba789c8f" providerId="LiveId" clId="{35FE3399-A1DB-46A9-9C9A-E4AADC6DFD55}" dt="2022-01-20T03:35:08.141" v="17" actId="47"/>
        <pc:sldMkLst>
          <pc:docMk/>
          <pc:sldMk cId="2954877608" sldId="292"/>
        </pc:sldMkLst>
      </pc:sldChg>
      <pc:sldChg chg="add">
        <pc:chgData name="Manish Sharma" userId="b799adb9ba789c8f" providerId="LiveId" clId="{35FE3399-A1DB-46A9-9C9A-E4AADC6DFD55}" dt="2022-01-24T05:25:56.610" v="1342"/>
        <pc:sldMkLst>
          <pc:docMk/>
          <pc:sldMk cId="4125748975" sldId="292"/>
        </pc:sldMkLst>
      </pc:sldChg>
      <pc:sldChg chg="add">
        <pc:chgData name="Manish Sharma" userId="b799adb9ba789c8f" providerId="LiveId" clId="{35FE3399-A1DB-46A9-9C9A-E4AADC6DFD55}" dt="2022-01-25T03:46:59.632" v="1575"/>
        <pc:sldMkLst>
          <pc:docMk/>
          <pc:sldMk cId="3776691465" sldId="296"/>
        </pc:sldMkLst>
      </pc:sldChg>
      <pc:sldChg chg="add">
        <pc:chgData name="Manish Sharma" userId="b799adb9ba789c8f" providerId="LiveId" clId="{35FE3399-A1DB-46A9-9C9A-E4AADC6DFD55}" dt="2022-01-25T11:16:14.253" v="1859"/>
        <pc:sldMkLst>
          <pc:docMk/>
          <pc:sldMk cId="2063019643" sldId="300"/>
        </pc:sldMkLst>
      </pc:sldChg>
      <pc:sldChg chg="addSp delSp modSp new mod">
        <pc:chgData name="Manish Sharma" userId="b799adb9ba789c8f" providerId="LiveId" clId="{35FE3399-A1DB-46A9-9C9A-E4AADC6DFD55}" dt="2022-01-20T04:10:09.400" v="42"/>
        <pc:sldMkLst>
          <pc:docMk/>
          <pc:sldMk cId="2225940699" sldId="302"/>
        </pc:sldMkLst>
        <pc:spChg chg="del">
          <ac:chgData name="Manish Sharma" userId="b799adb9ba789c8f" providerId="LiveId" clId="{35FE3399-A1DB-46A9-9C9A-E4AADC6DFD55}" dt="2022-01-20T04:09:04.747" v="39" actId="478"/>
          <ac:spMkLst>
            <pc:docMk/>
            <pc:sldMk cId="2225940699" sldId="302"/>
            <ac:spMk id="2" creationId="{2FCF3282-CEBF-468B-8E7C-FB245997576B}"/>
          </ac:spMkLst>
        </pc:spChg>
        <pc:spChg chg="del">
          <ac:chgData name="Manish Sharma" userId="b799adb9ba789c8f" providerId="LiveId" clId="{35FE3399-A1DB-46A9-9C9A-E4AADC6DFD55}" dt="2022-01-20T04:09:04.747" v="39" actId="478"/>
          <ac:spMkLst>
            <pc:docMk/>
            <pc:sldMk cId="2225940699" sldId="302"/>
            <ac:spMk id="3" creationId="{EA4765FC-A521-4185-988D-CEAD36F9AFC7}"/>
          </ac:spMkLst>
        </pc:spChg>
        <pc:spChg chg="add mod">
          <ac:chgData name="Manish Sharma" userId="b799adb9ba789c8f" providerId="LiveId" clId="{35FE3399-A1DB-46A9-9C9A-E4AADC6DFD55}" dt="2022-01-20T04:09:32.633" v="40"/>
          <ac:spMkLst>
            <pc:docMk/>
            <pc:sldMk cId="2225940699" sldId="302"/>
            <ac:spMk id="4" creationId="{962268A0-92AB-47B4-A7A8-9566AEDF6215}"/>
          </ac:spMkLst>
        </pc:spChg>
        <pc:spChg chg="add mod">
          <ac:chgData name="Manish Sharma" userId="b799adb9ba789c8f" providerId="LiveId" clId="{35FE3399-A1DB-46A9-9C9A-E4AADC6DFD55}" dt="2022-01-20T04:09:32.633" v="40"/>
          <ac:spMkLst>
            <pc:docMk/>
            <pc:sldMk cId="2225940699" sldId="302"/>
            <ac:spMk id="5" creationId="{9072B022-EC12-43DC-8815-99C2E9C1FC3C}"/>
          </ac:spMkLst>
        </pc:spChg>
        <pc:spChg chg="mod">
          <ac:chgData name="Manish Sharma" userId="b799adb9ba789c8f" providerId="LiveId" clId="{35FE3399-A1DB-46A9-9C9A-E4AADC6DFD55}" dt="2022-01-20T04:09:32.633" v="40"/>
          <ac:spMkLst>
            <pc:docMk/>
            <pc:sldMk cId="2225940699" sldId="302"/>
            <ac:spMk id="7" creationId="{7311D386-4AFF-475A-8B78-93175B0BD44D}"/>
          </ac:spMkLst>
        </pc:spChg>
        <pc:spChg chg="mod">
          <ac:chgData name="Manish Sharma" userId="b799adb9ba789c8f" providerId="LiveId" clId="{35FE3399-A1DB-46A9-9C9A-E4AADC6DFD55}" dt="2022-01-20T04:09:32.633" v="40"/>
          <ac:spMkLst>
            <pc:docMk/>
            <pc:sldMk cId="2225940699" sldId="302"/>
            <ac:spMk id="8" creationId="{329AF130-81D9-440D-A1A4-9164B93A1FD0}"/>
          </ac:spMkLst>
        </pc:spChg>
        <pc:spChg chg="mod">
          <ac:chgData name="Manish Sharma" userId="b799adb9ba789c8f" providerId="LiveId" clId="{35FE3399-A1DB-46A9-9C9A-E4AADC6DFD55}" dt="2022-01-20T04:09:32.633" v="40"/>
          <ac:spMkLst>
            <pc:docMk/>
            <pc:sldMk cId="2225940699" sldId="302"/>
            <ac:spMk id="10" creationId="{411B613D-7638-413C-AA31-3472E5357D11}"/>
          </ac:spMkLst>
        </pc:spChg>
        <pc:spChg chg="mod">
          <ac:chgData name="Manish Sharma" userId="b799adb9ba789c8f" providerId="LiveId" clId="{35FE3399-A1DB-46A9-9C9A-E4AADC6DFD55}" dt="2022-01-20T04:09:32.633" v="40"/>
          <ac:spMkLst>
            <pc:docMk/>
            <pc:sldMk cId="2225940699" sldId="302"/>
            <ac:spMk id="11" creationId="{33F7A8D4-F5EA-49E2-96B3-189112542CF8}"/>
          </ac:spMkLst>
        </pc:spChg>
        <pc:spChg chg="add mod">
          <ac:chgData name="Manish Sharma" userId="b799adb9ba789c8f" providerId="LiveId" clId="{35FE3399-A1DB-46A9-9C9A-E4AADC6DFD55}" dt="2022-01-20T04:09:32.633" v="40"/>
          <ac:spMkLst>
            <pc:docMk/>
            <pc:sldMk cId="2225940699" sldId="302"/>
            <ac:spMk id="13" creationId="{31B7BD9F-3156-4338-869C-241357CC31C9}"/>
          </ac:spMkLst>
        </pc:spChg>
        <pc:spChg chg="add mod">
          <ac:chgData name="Manish Sharma" userId="b799adb9ba789c8f" providerId="LiveId" clId="{35FE3399-A1DB-46A9-9C9A-E4AADC6DFD55}" dt="2022-01-20T04:09:32.633" v="40"/>
          <ac:spMkLst>
            <pc:docMk/>
            <pc:sldMk cId="2225940699" sldId="302"/>
            <ac:spMk id="15" creationId="{063A4724-6A03-4EE0-8A38-427751723196}"/>
          </ac:spMkLst>
        </pc:spChg>
        <pc:spChg chg="add mod">
          <ac:chgData name="Manish Sharma" userId="b799adb9ba789c8f" providerId="LiveId" clId="{35FE3399-A1DB-46A9-9C9A-E4AADC6DFD55}" dt="2022-01-20T04:09:42.211" v="41"/>
          <ac:spMkLst>
            <pc:docMk/>
            <pc:sldMk cId="2225940699" sldId="302"/>
            <ac:spMk id="16" creationId="{EF13E98A-93C5-45F6-B6A1-CFA9F17E48D1}"/>
          </ac:spMkLst>
        </pc:spChg>
        <pc:spChg chg="add mod">
          <ac:chgData name="Manish Sharma" userId="b799adb9ba789c8f" providerId="LiveId" clId="{35FE3399-A1DB-46A9-9C9A-E4AADC6DFD55}" dt="2022-01-20T04:09:42.211" v="41"/>
          <ac:spMkLst>
            <pc:docMk/>
            <pc:sldMk cId="2225940699" sldId="302"/>
            <ac:spMk id="17" creationId="{FDF7B5A5-AF5F-4A05-B778-1DED19F75DAB}"/>
          </ac:spMkLst>
        </pc:spChg>
        <pc:spChg chg="add mod">
          <ac:chgData name="Manish Sharma" userId="b799adb9ba789c8f" providerId="LiveId" clId="{35FE3399-A1DB-46A9-9C9A-E4AADC6DFD55}" dt="2022-01-20T04:09:42.211" v="41"/>
          <ac:spMkLst>
            <pc:docMk/>
            <pc:sldMk cId="2225940699" sldId="302"/>
            <ac:spMk id="18" creationId="{F76B51B2-7D32-4B31-A258-8C35D1340ADA}"/>
          </ac:spMkLst>
        </pc:spChg>
        <pc:spChg chg="add mod">
          <ac:chgData name="Manish Sharma" userId="b799adb9ba789c8f" providerId="LiveId" clId="{35FE3399-A1DB-46A9-9C9A-E4AADC6DFD55}" dt="2022-01-20T04:09:42.211" v="41"/>
          <ac:spMkLst>
            <pc:docMk/>
            <pc:sldMk cId="2225940699" sldId="302"/>
            <ac:spMk id="19" creationId="{B1EB0E97-61A9-48C0-BC6C-492B137678AE}"/>
          </ac:spMkLst>
        </pc:spChg>
        <pc:spChg chg="add mod">
          <ac:chgData name="Manish Sharma" userId="b799adb9ba789c8f" providerId="LiveId" clId="{35FE3399-A1DB-46A9-9C9A-E4AADC6DFD55}" dt="2022-01-20T04:09:42.211" v="41"/>
          <ac:spMkLst>
            <pc:docMk/>
            <pc:sldMk cId="2225940699" sldId="302"/>
            <ac:spMk id="20" creationId="{22ED504A-DED6-4605-AF9F-B893DF4B1EB9}"/>
          </ac:spMkLst>
        </pc:spChg>
        <pc:spChg chg="add mod">
          <ac:chgData name="Manish Sharma" userId="b799adb9ba789c8f" providerId="LiveId" clId="{35FE3399-A1DB-46A9-9C9A-E4AADC6DFD55}" dt="2022-01-20T04:10:09.400" v="42"/>
          <ac:spMkLst>
            <pc:docMk/>
            <pc:sldMk cId="2225940699" sldId="302"/>
            <ac:spMk id="23" creationId="{2692B137-5646-4FAD-A3D8-7C9E15DBDD2B}"/>
          </ac:spMkLst>
        </pc:spChg>
        <pc:spChg chg="add mod">
          <ac:chgData name="Manish Sharma" userId="b799adb9ba789c8f" providerId="LiveId" clId="{35FE3399-A1DB-46A9-9C9A-E4AADC6DFD55}" dt="2022-01-20T04:10:09.400" v="42"/>
          <ac:spMkLst>
            <pc:docMk/>
            <pc:sldMk cId="2225940699" sldId="302"/>
            <ac:spMk id="24" creationId="{B180C008-CF35-4E0C-B14D-1E4B3E01EC97}"/>
          </ac:spMkLst>
        </pc:spChg>
        <pc:spChg chg="mod">
          <ac:chgData name="Manish Sharma" userId="b799adb9ba789c8f" providerId="LiveId" clId="{35FE3399-A1DB-46A9-9C9A-E4AADC6DFD55}" dt="2022-01-20T04:10:09.400" v="42"/>
          <ac:spMkLst>
            <pc:docMk/>
            <pc:sldMk cId="2225940699" sldId="302"/>
            <ac:spMk id="26" creationId="{0865C8E3-FE5B-41BB-AA39-970A3ADAF0C7}"/>
          </ac:spMkLst>
        </pc:spChg>
        <pc:spChg chg="mod">
          <ac:chgData name="Manish Sharma" userId="b799adb9ba789c8f" providerId="LiveId" clId="{35FE3399-A1DB-46A9-9C9A-E4AADC6DFD55}" dt="2022-01-20T04:10:09.400" v="42"/>
          <ac:spMkLst>
            <pc:docMk/>
            <pc:sldMk cId="2225940699" sldId="302"/>
            <ac:spMk id="27" creationId="{4E26087D-CDC0-499A-A83D-D872BB63CB8E}"/>
          </ac:spMkLst>
        </pc:spChg>
        <pc:grpChg chg="add mod">
          <ac:chgData name="Manish Sharma" userId="b799adb9ba789c8f" providerId="LiveId" clId="{35FE3399-A1DB-46A9-9C9A-E4AADC6DFD55}" dt="2022-01-20T04:09:32.633" v="40"/>
          <ac:grpSpMkLst>
            <pc:docMk/>
            <pc:sldMk cId="2225940699" sldId="302"/>
            <ac:grpSpMk id="6" creationId="{51EEA10A-DB62-4378-922E-EBDDA73813B2}"/>
          </ac:grpSpMkLst>
        </pc:grpChg>
        <pc:grpChg chg="add mod">
          <ac:chgData name="Manish Sharma" userId="b799adb9ba789c8f" providerId="LiveId" clId="{35FE3399-A1DB-46A9-9C9A-E4AADC6DFD55}" dt="2022-01-20T04:09:32.633" v="40"/>
          <ac:grpSpMkLst>
            <pc:docMk/>
            <pc:sldMk cId="2225940699" sldId="302"/>
            <ac:grpSpMk id="9" creationId="{85AE9FBB-035C-42F9-B46A-1F95973C17A9}"/>
          </ac:grpSpMkLst>
        </pc:grpChg>
        <pc:grpChg chg="add mod">
          <ac:chgData name="Manish Sharma" userId="b799adb9ba789c8f" providerId="LiveId" clId="{35FE3399-A1DB-46A9-9C9A-E4AADC6DFD55}" dt="2022-01-20T04:10:09.400" v="42"/>
          <ac:grpSpMkLst>
            <pc:docMk/>
            <pc:sldMk cId="2225940699" sldId="302"/>
            <ac:grpSpMk id="25" creationId="{FCBA0A8F-987D-4DC7-9167-CB4100618A38}"/>
          </ac:grpSpMkLst>
        </pc:grpChg>
        <pc:cxnChg chg="add mod">
          <ac:chgData name="Manish Sharma" userId="b799adb9ba789c8f" providerId="LiveId" clId="{35FE3399-A1DB-46A9-9C9A-E4AADC6DFD55}" dt="2022-01-20T04:09:32.633" v="40"/>
          <ac:cxnSpMkLst>
            <pc:docMk/>
            <pc:sldMk cId="2225940699" sldId="302"/>
            <ac:cxnSpMk id="12" creationId="{9FDD33D1-D835-462D-97F0-EF7D98BFD6C9}"/>
          </ac:cxnSpMkLst>
        </pc:cxnChg>
        <pc:cxnChg chg="add mod">
          <ac:chgData name="Manish Sharma" userId="b799adb9ba789c8f" providerId="LiveId" clId="{35FE3399-A1DB-46A9-9C9A-E4AADC6DFD55}" dt="2022-01-20T04:09:32.633" v="40"/>
          <ac:cxnSpMkLst>
            <pc:docMk/>
            <pc:sldMk cId="2225940699" sldId="302"/>
            <ac:cxnSpMk id="14" creationId="{01AA5B4E-A3E2-45AD-9B28-3A151634A079}"/>
          </ac:cxnSpMkLst>
        </pc:cxnChg>
        <pc:cxnChg chg="add mod">
          <ac:chgData name="Manish Sharma" userId="b799adb9ba789c8f" providerId="LiveId" clId="{35FE3399-A1DB-46A9-9C9A-E4AADC6DFD55}" dt="2022-01-20T04:10:09.400" v="42"/>
          <ac:cxnSpMkLst>
            <pc:docMk/>
            <pc:sldMk cId="2225940699" sldId="302"/>
            <ac:cxnSpMk id="21" creationId="{2FEADF73-3C02-4356-ACF6-144FDF5CA99D}"/>
          </ac:cxnSpMkLst>
        </pc:cxnChg>
        <pc:cxnChg chg="add mod">
          <ac:chgData name="Manish Sharma" userId="b799adb9ba789c8f" providerId="LiveId" clId="{35FE3399-A1DB-46A9-9C9A-E4AADC6DFD55}" dt="2022-01-20T04:10:09.400" v="42"/>
          <ac:cxnSpMkLst>
            <pc:docMk/>
            <pc:sldMk cId="2225940699" sldId="302"/>
            <ac:cxnSpMk id="22" creationId="{16302AFF-1D3E-49A5-826F-9FB16DBAC2E3}"/>
          </ac:cxnSpMkLst>
        </pc:cxnChg>
      </pc:sldChg>
      <pc:sldChg chg="new del">
        <pc:chgData name="Manish Sharma" userId="b799adb9ba789c8f" providerId="LiveId" clId="{35FE3399-A1DB-46A9-9C9A-E4AADC6DFD55}" dt="2022-01-20T04:07:01.295" v="20" actId="47"/>
        <pc:sldMkLst>
          <pc:docMk/>
          <pc:sldMk cId="4289509577" sldId="302"/>
        </pc:sldMkLst>
      </pc:sldChg>
      <pc:sldChg chg="addSp delSp modSp new mod">
        <pc:chgData name="Manish Sharma" userId="b799adb9ba789c8f" providerId="LiveId" clId="{35FE3399-A1DB-46A9-9C9A-E4AADC6DFD55}" dt="2022-01-20T04:11:56.976" v="59"/>
        <pc:sldMkLst>
          <pc:docMk/>
          <pc:sldMk cId="3001396939" sldId="303"/>
        </pc:sldMkLst>
        <pc:spChg chg="del">
          <ac:chgData name="Manish Sharma" userId="b799adb9ba789c8f" providerId="LiveId" clId="{35FE3399-A1DB-46A9-9C9A-E4AADC6DFD55}" dt="2022-01-20T04:10:59.001" v="44" actId="478"/>
          <ac:spMkLst>
            <pc:docMk/>
            <pc:sldMk cId="3001396939" sldId="303"/>
            <ac:spMk id="2" creationId="{944FDB43-78E1-4648-9CA2-5A90BBF415AF}"/>
          </ac:spMkLst>
        </pc:spChg>
        <pc:spChg chg="del">
          <ac:chgData name="Manish Sharma" userId="b799adb9ba789c8f" providerId="LiveId" clId="{35FE3399-A1DB-46A9-9C9A-E4AADC6DFD55}" dt="2022-01-20T04:10:59.001" v="44" actId="478"/>
          <ac:spMkLst>
            <pc:docMk/>
            <pc:sldMk cId="3001396939" sldId="303"/>
            <ac:spMk id="3" creationId="{3099AB7E-DC6C-4505-8B57-28987342E50A}"/>
          </ac:spMkLst>
        </pc:spChg>
        <pc:spChg chg="add mod">
          <ac:chgData name="Manish Sharma" userId="b799adb9ba789c8f" providerId="LiveId" clId="{35FE3399-A1DB-46A9-9C9A-E4AADC6DFD55}" dt="2022-01-20T04:11:14.286" v="45"/>
          <ac:spMkLst>
            <pc:docMk/>
            <pc:sldMk cId="3001396939" sldId="303"/>
            <ac:spMk id="4" creationId="{44D271D9-E496-4297-BF8E-B60D4FBFE2F7}"/>
          </ac:spMkLst>
        </pc:spChg>
        <pc:spChg chg="mod">
          <ac:chgData name="Manish Sharma" userId="b799adb9ba789c8f" providerId="LiveId" clId="{35FE3399-A1DB-46A9-9C9A-E4AADC6DFD55}" dt="2022-01-20T04:11:14.286" v="45"/>
          <ac:spMkLst>
            <pc:docMk/>
            <pc:sldMk cId="3001396939" sldId="303"/>
            <ac:spMk id="6" creationId="{96632D4F-663A-4BA1-8D33-B7F2DAD82146}"/>
          </ac:spMkLst>
        </pc:spChg>
        <pc:spChg chg="mod">
          <ac:chgData name="Manish Sharma" userId="b799adb9ba789c8f" providerId="LiveId" clId="{35FE3399-A1DB-46A9-9C9A-E4AADC6DFD55}" dt="2022-01-20T04:11:14.286" v="45"/>
          <ac:spMkLst>
            <pc:docMk/>
            <pc:sldMk cId="3001396939" sldId="303"/>
            <ac:spMk id="7" creationId="{CA6BDA66-069F-4B48-8B55-BE876B66142F}"/>
          </ac:spMkLst>
        </pc:spChg>
        <pc:spChg chg="mod">
          <ac:chgData name="Manish Sharma" userId="b799adb9ba789c8f" providerId="LiveId" clId="{35FE3399-A1DB-46A9-9C9A-E4AADC6DFD55}" dt="2022-01-20T04:11:14.286" v="45"/>
          <ac:spMkLst>
            <pc:docMk/>
            <pc:sldMk cId="3001396939" sldId="303"/>
            <ac:spMk id="9" creationId="{1EC79891-54C3-4CCA-A23E-7AB07BEE6FBD}"/>
          </ac:spMkLst>
        </pc:spChg>
        <pc:spChg chg="mod">
          <ac:chgData name="Manish Sharma" userId="b799adb9ba789c8f" providerId="LiveId" clId="{35FE3399-A1DB-46A9-9C9A-E4AADC6DFD55}" dt="2022-01-20T04:11:14.286" v="45"/>
          <ac:spMkLst>
            <pc:docMk/>
            <pc:sldMk cId="3001396939" sldId="303"/>
            <ac:spMk id="10" creationId="{C04E0D38-57BE-463F-B6F1-3F919D906056}"/>
          </ac:spMkLst>
        </pc:spChg>
        <pc:spChg chg="add mod">
          <ac:chgData name="Manish Sharma" userId="b799adb9ba789c8f" providerId="LiveId" clId="{35FE3399-A1DB-46A9-9C9A-E4AADC6DFD55}" dt="2022-01-20T04:11:30.120" v="57" actId="1076"/>
          <ac:spMkLst>
            <pc:docMk/>
            <pc:sldMk cId="3001396939" sldId="303"/>
            <ac:spMk id="12" creationId="{25BBDA0D-99ED-4485-BE67-74870D23D074}"/>
          </ac:spMkLst>
        </pc:spChg>
        <pc:spChg chg="add mod">
          <ac:chgData name="Manish Sharma" userId="b799adb9ba789c8f" providerId="LiveId" clId="{35FE3399-A1DB-46A9-9C9A-E4AADC6DFD55}" dt="2022-01-20T04:11:14.286" v="45"/>
          <ac:spMkLst>
            <pc:docMk/>
            <pc:sldMk cId="3001396939" sldId="303"/>
            <ac:spMk id="13" creationId="{B4378A83-DB20-425E-AD1D-B4041414D38E}"/>
          </ac:spMkLst>
        </pc:spChg>
        <pc:spChg chg="add mod">
          <ac:chgData name="Manish Sharma" userId="b799adb9ba789c8f" providerId="LiveId" clId="{35FE3399-A1DB-46A9-9C9A-E4AADC6DFD55}" dt="2022-01-20T04:11:14.286" v="45"/>
          <ac:spMkLst>
            <pc:docMk/>
            <pc:sldMk cId="3001396939" sldId="303"/>
            <ac:spMk id="15" creationId="{2FE04472-5C50-4523-B136-1500695F6912}"/>
          </ac:spMkLst>
        </pc:spChg>
        <pc:spChg chg="add mod">
          <ac:chgData name="Manish Sharma" userId="b799adb9ba789c8f" providerId="LiveId" clId="{35FE3399-A1DB-46A9-9C9A-E4AADC6DFD55}" dt="2022-01-20T04:11:14.286" v="45"/>
          <ac:spMkLst>
            <pc:docMk/>
            <pc:sldMk cId="3001396939" sldId="303"/>
            <ac:spMk id="17" creationId="{F2B9B801-741A-43EB-8C8F-ADF7C0D9102B}"/>
          </ac:spMkLst>
        </pc:spChg>
        <pc:spChg chg="add mod">
          <ac:chgData name="Manish Sharma" userId="b799adb9ba789c8f" providerId="LiveId" clId="{35FE3399-A1DB-46A9-9C9A-E4AADC6DFD55}" dt="2022-01-20T04:11:14.286" v="45"/>
          <ac:spMkLst>
            <pc:docMk/>
            <pc:sldMk cId="3001396939" sldId="303"/>
            <ac:spMk id="20" creationId="{9FAFACF8-A097-4F1A-A67D-A98EEC2D32D8}"/>
          </ac:spMkLst>
        </pc:spChg>
        <pc:spChg chg="add mod">
          <ac:chgData name="Manish Sharma" userId="b799adb9ba789c8f" providerId="LiveId" clId="{35FE3399-A1DB-46A9-9C9A-E4AADC6DFD55}" dt="2022-01-20T04:11:42.651" v="58"/>
          <ac:spMkLst>
            <pc:docMk/>
            <pc:sldMk cId="3001396939" sldId="303"/>
            <ac:spMk id="21" creationId="{F16B38C6-E037-479A-9220-2F43619A0460}"/>
          </ac:spMkLst>
        </pc:spChg>
        <pc:spChg chg="add mod">
          <ac:chgData name="Manish Sharma" userId="b799adb9ba789c8f" providerId="LiveId" clId="{35FE3399-A1DB-46A9-9C9A-E4AADC6DFD55}" dt="2022-01-20T04:11:42.651" v="58"/>
          <ac:spMkLst>
            <pc:docMk/>
            <pc:sldMk cId="3001396939" sldId="303"/>
            <ac:spMk id="22" creationId="{C0FD9B0E-7C84-41B2-835D-DBA1AA41E887}"/>
          </ac:spMkLst>
        </pc:spChg>
        <pc:spChg chg="add mod">
          <ac:chgData name="Manish Sharma" userId="b799adb9ba789c8f" providerId="LiveId" clId="{35FE3399-A1DB-46A9-9C9A-E4AADC6DFD55}" dt="2022-01-20T04:11:42.651" v="58"/>
          <ac:spMkLst>
            <pc:docMk/>
            <pc:sldMk cId="3001396939" sldId="303"/>
            <ac:spMk id="23" creationId="{72AA177B-5E45-4A0B-85A7-A5BDF5250009}"/>
          </ac:spMkLst>
        </pc:spChg>
        <pc:spChg chg="add mod">
          <ac:chgData name="Manish Sharma" userId="b799adb9ba789c8f" providerId="LiveId" clId="{35FE3399-A1DB-46A9-9C9A-E4AADC6DFD55}" dt="2022-01-20T04:11:42.651" v="58"/>
          <ac:spMkLst>
            <pc:docMk/>
            <pc:sldMk cId="3001396939" sldId="303"/>
            <ac:spMk id="24" creationId="{28CC9F9D-0815-49A8-A63B-88C7B8231388}"/>
          </ac:spMkLst>
        </pc:spChg>
        <pc:spChg chg="add mod">
          <ac:chgData name="Manish Sharma" userId="b799adb9ba789c8f" providerId="LiveId" clId="{35FE3399-A1DB-46A9-9C9A-E4AADC6DFD55}" dt="2022-01-20T04:11:42.651" v="58"/>
          <ac:spMkLst>
            <pc:docMk/>
            <pc:sldMk cId="3001396939" sldId="303"/>
            <ac:spMk id="25" creationId="{13C758C8-66C5-4ADA-BE9B-1512E387F354}"/>
          </ac:spMkLst>
        </pc:spChg>
        <pc:spChg chg="add mod">
          <ac:chgData name="Manish Sharma" userId="b799adb9ba789c8f" providerId="LiveId" clId="{35FE3399-A1DB-46A9-9C9A-E4AADC6DFD55}" dt="2022-01-20T04:11:56.976" v="59"/>
          <ac:spMkLst>
            <pc:docMk/>
            <pc:sldMk cId="3001396939" sldId="303"/>
            <ac:spMk id="27" creationId="{7752F36E-856B-49E7-BA5C-A1CF79C765A7}"/>
          </ac:spMkLst>
        </pc:spChg>
        <pc:spChg chg="add mod">
          <ac:chgData name="Manish Sharma" userId="b799adb9ba789c8f" providerId="LiveId" clId="{35FE3399-A1DB-46A9-9C9A-E4AADC6DFD55}" dt="2022-01-20T04:11:56.976" v="59"/>
          <ac:spMkLst>
            <pc:docMk/>
            <pc:sldMk cId="3001396939" sldId="303"/>
            <ac:spMk id="28" creationId="{A86BAA17-40F0-4EB6-959D-E1F139EBEC82}"/>
          </ac:spMkLst>
        </pc:spChg>
        <pc:spChg chg="mod">
          <ac:chgData name="Manish Sharma" userId="b799adb9ba789c8f" providerId="LiveId" clId="{35FE3399-A1DB-46A9-9C9A-E4AADC6DFD55}" dt="2022-01-20T04:11:56.976" v="59"/>
          <ac:spMkLst>
            <pc:docMk/>
            <pc:sldMk cId="3001396939" sldId="303"/>
            <ac:spMk id="30" creationId="{77EF1967-1A99-49DD-8C90-77F7C19D9718}"/>
          </ac:spMkLst>
        </pc:spChg>
        <pc:spChg chg="mod">
          <ac:chgData name="Manish Sharma" userId="b799adb9ba789c8f" providerId="LiveId" clId="{35FE3399-A1DB-46A9-9C9A-E4AADC6DFD55}" dt="2022-01-20T04:11:56.976" v="59"/>
          <ac:spMkLst>
            <pc:docMk/>
            <pc:sldMk cId="3001396939" sldId="303"/>
            <ac:spMk id="31" creationId="{50684B06-0C0B-4992-B598-82BCC5C4E843}"/>
          </ac:spMkLst>
        </pc:spChg>
        <pc:grpChg chg="add mod">
          <ac:chgData name="Manish Sharma" userId="b799adb9ba789c8f" providerId="LiveId" clId="{35FE3399-A1DB-46A9-9C9A-E4AADC6DFD55}" dt="2022-01-20T04:11:14.286" v="45"/>
          <ac:grpSpMkLst>
            <pc:docMk/>
            <pc:sldMk cId="3001396939" sldId="303"/>
            <ac:grpSpMk id="5" creationId="{8CBCAC6E-9F38-4943-B666-AF156045A26B}"/>
          </ac:grpSpMkLst>
        </pc:grpChg>
        <pc:grpChg chg="add mod">
          <ac:chgData name="Manish Sharma" userId="b799adb9ba789c8f" providerId="LiveId" clId="{35FE3399-A1DB-46A9-9C9A-E4AADC6DFD55}" dt="2022-01-20T04:11:14.286" v="45"/>
          <ac:grpSpMkLst>
            <pc:docMk/>
            <pc:sldMk cId="3001396939" sldId="303"/>
            <ac:grpSpMk id="8" creationId="{7A396539-E5FD-471E-81A5-8C15E9157E7B}"/>
          </ac:grpSpMkLst>
        </pc:grpChg>
        <pc:grpChg chg="add mod">
          <ac:chgData name="Manish Sharma" userId="b799adb9ba789c8f" providerId="LiveId" clId="{35FE3399-A1DB-46A9-9C9A-E4AADC6DFD55}" dt="2022-01-20T04:11:56.976" v="59"/>
          <ac:grpSpMkLst>
            <pc:docMk/>
            <pc:sldMk cId="3001396939" sldId="303"/>
            <ac:grpSpMk id="29" creationId="{BE0E69E5-1D75-4B0A-944E-5758AD4794A4}"/>
          </ac:grpSpMkLst>
        </pc:grpChg>
        <pc:cxnChg chg="add mod">
          <ac:chgData name="Manish Sharma" userId="b799adb9ba789c8f" providerId="LiveId" clId="{35FE3399-A1DB-46A9-9C9A-E4AADC6DFD55}" dt="2022-01-20T04:11:14.286" v="45"/>
          <ac:cxnSpMkLst>
            <pc:docMk/>
            <pc:sldMk cId="3001396939" sldId="303"/>
            <ac:cxnSpMk id="11" creationId="{E1590945-E102-4DF2-82CC-741D06948E85}"/>
          </ac:cxnSpMkLst>
        </pc:cxnChg>
        <pc:cxnChg chg="add mod">
          <ac:chgData name="Manish Sharma" userId="b799adb9ba789c8f" providerId="LiveId" clId="{35FE3399-A1DB-46A9-9C9A-E4AADC6DFD55}" dt="2022-01-20T04:11:14.286" v="45"/>
          <ac:cxnSpMkLst>
            <pc:docMk/>
            <pc:sldMk cId="3001396939" sldId="303"/>
            <ac:cxnSpMk id="14" creationId="{700523EB-6ED4-484C-8649-9912B19EB593}"/>
          </ac:cxnSpMkLst>
        </pc:cxnChg>
        <pc:cxnChg chg="add mod">
          <ac:chgData name="Manish Sharma" userId="b799adb9ba789c8f" providerId="LiveId" clId="{35FE3399-A1DB-46A9-9C9A-E4AADC6DFD55}" dt="2022-01-20T04:11:14.286" v="45"/>
          <ac:cxnSpMkLst>
            <pc:docMk/>
            <pc:sldMk cId="3001396939" sldId="303"/>
            <ac:cxnSpMk id="16" creationId="{3FD53FAB-2DD6-4D5A-83DC-FB5F71B86BA3}"/>
          </ac:cxnSpMkLst>
        </pc:cxnChg>
        <pc:cxnChg chg="add mod">
          <ac:chgData name="Manish Sharma" userId="b799adb9ba789c8f" providerId="LiveId" clId="{35FE3399-A1DB-46A9-9C9A-E4AADC6DFD55}" dt="2022-01-20T04:11:14.286" v="45"/>
          <ac:cxnSpMkLst>
            <pc:docMk/>
            <pc:sldMk cId="3001396939" sldId="303"/>
            <ac:cxnSpMk id="18" creationId="{5DBB719C-60A6-4829-83D2-F04734065309}"/>
          </ac:cxnSpMkLst>
        </pc:cxnChg>
        <pc:cxnChg chg="add mod">
          <ac:chgData name="Manish Sharma" userId="b799adb9ba789c8f" providerId="LiveId" clId="{35FE3399-A1DB-46A9-9C9A-E4AADC6DFD55}" dt="2022-01-20T04:11:14.286" v="45"/>
          <ac:cxnSpMkLst>
            <pc:docMk/>
            <pc:sldMk cId="3001396939" sldId="303"/>
            <ac:cxnSpMk id="19" creationId="{A537C1D7-2F63-45E2-A1D5-CBA07C4D6212}"/>
          </ac:cxnSpMkLst>
        </pc:cxnChg>
        <pc:cxnChg chg="add mod">
          <ac:chgData name="Manish Sharma" userId="b799adb9ba789c8f" providerId="LiveId" clId="{35FE3399-A1DB-46A9-9C9A-E4AADC6DFD55}" dt="2022-01-20T04:11:56.976" v="59"/>
          <ac:cxnSpMkLst>
            <pc:docMk/>
            <pc:sldMk cId="3001396939" sldId="303"/>
            <ac:cxnSpMk id="26" creationId="{241EE42A-56A7-477F-80CE-A4E3C07B2328}"/>
          </ac:cxnSpMkLst>
        </pc:cxnChg>
        <pc:cxnChg chg="add mod">
          <ac:chgData name="Manish Sharma" userId="b799adb9ba789c8f" providerId="LiveId" clId="{35FE3399-A1DB-46A9-9C9A-E4AADC6DFD55}" dt="2022-01-20T04:11:56.976" v="59"/>
          <ac:cxnSpMkLst>
            <pc:docMk/>
            <pc:sldMk cId="3001396939" sldId="303"/>
            <ac:cxnSpMk id="32" creationId="{6E3E57C7-4643-4380-B3BB-3071A81B0627}"/>
          </ac:cxnSpMkLst>
        </pc:cxnChg>
      </pc:sldChg>
      <pc:sldChg chg="addSp delSp modSp new mod">
        <pc:chgData name="Manish Sharma" userId="b799adb9ba789c8f" providerId="LiveId" clId="{35FE3399-A1DB-46A9-9C9A-E4AADC6DFD55}" dt="2022-01-20T04:14:40.061" v="96" actId="1037"/>
        <pc:sldMkLst>
          <pc:docMk/>
          <pc:sldMk cId="1228142336" sldId="304"/>
        </pc:sldMkLst>
        <pc:spChg chg="del">
          <ac:chgData name="Manish Sharma" userId="b799adb9ba789c8f" providerId="LiveId" clId="{35FE3399-A1DB-46A9-9C9A-E4AADC6DFD55}" dt="2022-01-20T04:12:35.035" v="61" actId="478"/>
          <ac:spMkLst>
            <pc:docMk/>
            <pc:sldMk cId="1228142336" sldId="304"/>
            <ac:spMk id="2" creationId="{2A26E3CA-F8DE-49C4-9F27-A5775DBB45A6}"/>
          </ac:spMkLst>
        </pc:spChg>
        <pc:spChg chg="del">
          <ac:chgData name="Manish Sharma" userId="b799adb9ba789c8f" providerId="LiveId" clId="{35FE3399-A1DB-46A9-9C9A-E4AADC6DFD55}" dt="2022-01-20T04:12:35.035" v="61" actId="478"/>
          <ac:spMkLst>
            <pc:docMk/>
            <pc:sldMk cId="1228142336" sldId="304"/>
            <ac:spMk id="3" creationId="{4D045302-1758-440F-A159-20B26BBEA402}"/>
          </ac:spMkLst>
        </pc:spChg>
        <pc:spChg chg="add mod">
          <ac:chgData name="Manish Sharma" userId="b799adb9ba789c8f" providerId="LiveId" clId="{35FE3399-A1DB-46A9-9C9A-E4AADC6DFD55}" dt="2022-01-20T04:12:51.952" v="62"/>
          <ac:spMkLst>
            <pc:docMk/>
            <pc:sldMk cId="1228142336" sldId="304"/>
            <ac:spMk id="4" creationId="{D7FF643E-8889-4B94-8FAD-A4A6C0A742E6}"/>
          </ac:spMkLst>
        </pc:spChg>
        <pc:spChg chg="mod">
          <ac:chgData name="Manish Sharma" userId="b799adb9ba789c8f" providerId="LiveId" clId="{35FE3399-A1DB-46A9-9C9A-E4AADC6DFD55}" dt="2022-01-20T04:12:51.952" v="62"/>
          <ac:spMkLst>
            <pc:docMk/>
            <pc:sldMk cId="1228142336" sldId="304"/>
            <ac:spMk id="8" creationId="{B758430D-238C-43BF-9583-48821FDD82D8}"/>
          </ac:spMkLst>
        </pc:spChg>
        <pc:spChg chg="mod">
          <ac:chgData name="Manish Sharma" userId="b799adb9ba789c8f" providerId="LiveId" clId="{35FE3399-A1DB-46A9-9C9A-E4AADC6DFD55}" dt="2022-01-20T04:12:51.952" v="62"/>
          <ac:spMkLst>
            <pc:docMk/>
            <pc:sldMk cId="1228142336" sldId="304"/>
            <ac:spMk id="9" creationId="{7A14700E-98F3-47A3-8FF6-BAB3E4A1BC43}"/>
          </ac:spMkLst>
        </pc:spChg>
        <pc:spChg chg="mod">
          <ac:chgData name="Manish Sharma" userId="b799adb9ba789c8f" providerId="LiveId" clId="{35FE3399-A1DB-46A9-9C9A-E4AADC6DFD55}" dt="2022-01-20T04:12:51.952" v="62"/>
          <ac:spMkLst>
            <pc:docMk/>
            <pc:sldMk cId="1228142336" sldId="304"/>
            <ac:spMk id="11" creationId="{B34061DA-4783-46CD-A47C-F738D9AA3248}"/>
          </ac:spMkLst>
        </pc:spChg>
        <pc:spChg chg="mod">
          <ac:chgData name="Manish Sharma" userId="b799adb9ba789c8f" providerId="LiveId" clId="{35FE3399-A1DB-46A9-9C9A-E4AADC6DFD55}" dt="2022-01-20T04:12:51.952" v="62"/>
          <ac:spMkLst>
            <pc:docMk/>
            <pc:sldMk cId="1228142336" sldId="304"/>
            <ac:spMk id="12" creationId="{44DE0235-52E4-402E-8310-4E4121427129}"/>
          </ac:spMkLst>
        </pc:spChg>
        <pc:spChg chg="mod">
          <ac:chgData name="Manish Sharma" userId="b799adb9ba789c8f" providerId="LiveId" clId="{35FE3399-A1DB-46A9-9C9A-E4AADC6DFD55}" dt="2022-01-20T04:12:51.952" v="62"/>
          <ac:spMkLst>
            <pc:docMk/>
            <pc:sldMk cId="1228142336" sldId="304"/>
            <ac:spMk id="14" creationId="{E5BC6F23-FB11-4B03-A971-EBD12878FCA5}"/>
          </ac:spMkLst>
        </pc:spChg>
        <pc:spChg chg="mod">
          <ac:chgData name="Manish Sharma" userId="b799adb9ba789c8f" providerId="LiveId" clId="{35FE3399-A1DB-46A9-9C9A-E4AADC6DFD55}" dt="2022-01-20T04:12:51.952" v="62"/>
          <ac:spMkLst>
            <pc:docMk/>
            <pc:sldMk cId="1228142336" sldId="304"/>
            <ac:spMk id="15" creationId="{FBAC61AA-F4AC-4A4B-955E-3535ACC62CC9}"/>
          </ac:spMkLst>
        </pc:spChg>
        <pc:spChg chg="add mod">
          <ac:chgData name="Manish Sharma" userId="b799adb9ba789c8f" providerId="LiveId" clId="{35FE3399-A1DB-46A9-9C9A-E4AADC6DFD55}" dt="2022-01-20T04:12:51.952" v="62"/>
          <ac:spMkLst>
            <pc:docMk/>
            <pc:sldMk cId="1228142336" sldId="304"/>
            <ac:spMk id="16" creationId="{0270C0AD-80C5-404E-AFB6-17E38EBF58C1}"/>
          </ac:spMkLst>
        </pc:spChg>
        <pc:spChg chg="add mod">
          <ac:chgData name="Manish Sharma" userId="b799adb9ba789c8f" providerId="LiveId" clId="{35FE3399-A1DB-46A9-9C9A-E4AADC6DFD55}" dt="2022-01-20T04:14:40.061" v="96" actId="1037"/>
          <ac:spMkLst>
            <pc:docMk/>
            <pc:sldMk cId="1228142336" sldId="304"/>
            <ac:spMk id="17" creationId="{1DE34D50-0251-4E40-AE16-E022E9303195}"/>
          </ac:spMkLst>
        </pc:spChg>
        <pc:spChg chg="add mod">
          <ac:chgData name="Manish Sharma" userId="b799adb9ba789c8f" providerId="LiveId" clId="{35FE3399-A1DB-46A9-9C9A-E4AADC6DFD55}" dt="2022-01-20T04:12:51.952" v="62"/>
          <ac:spMkLst>
            <pc:docMk/>
            <pc:sldMk cId="1228142336" sldId="304"/>
            <ac:spMk id="19" creationId="{E7EEC249-69F2-4449-8699-CDA649BB194B}"/>
          </ac:spMkLst>
        </pc:spChg>
        <pc:spChg chg="add mod">
          <ac:chgData name="Manish Sharma" userId="b799adb9ba789c8f" providerId="LiveId" clId="{35FE3399-A1DB-46A9-9C9A-E4AADC6DFD55}" dt="2022-01-20T04:12:51.952" v="62"/>
          <ac:spMkLst>
            <pc:docMk/>
            <pc:sldMk cId="1228142336" sldId="304"/>
            <ac:spMk id="20" creationId="{3D70FDAB-0DB7-4274-BFBE-382F451FC0D8}"/>
          </ac:spMkLst>
        </pc:spChg>
        <pc:spChg chg="add mod">
          <ac:chgData name="Manish Sharma" userId="b799adb9ba789c8f" providerId="LiveId" clId="{35FE3399-A1DB-46A9-9C9A-E4AADC6DFD55}" dt="2022-01-20T04:12:51.952" v="62"/>
          <ac:spMkLst>
            <pc:docMk/>
            <pc:sldMk cId="1228142336" sldId="304"/>
            <ac:spMk id="22" creationId="{B18F1137-EE7B-446B-849D-9D21BFEF230D}"/>
          </ac:spMkLst>
        </pc:spChg>
        <pc:spChg chg="add mod">
          <ac:chgData name="Manish Sharma" userId="b799adb9ba789c8f" providerId="LiveId" clId="{35FE3399-A1DB-46A9-9C9A-E4AADC6DFD55}" dt="2022-01-20T04:13:06.507" v="64"/>
          <ac:spMkLst>
            <pc:docMk/>
            <pc:sldMk cId="1228142336" sldId="304"/>
            <ac:spMk id="24" creationId="{3304D3E4-3A49-4FD2-9E4A-75AD82A41D39}"/>
          </ac:spMkLst>
        </pc:spChg>
        <pc:spChg chg="add mod">
          <ac:chgData name="Manish Sharma" userId="b799adb9ba789c8f" providerId="LiveId" clId="{35FE3399-A1DB-46A9-9C9A-E4AADC6DFD55}" dt="2022-01-20T04:13:06.507" v="64"/>
          <ac:spMkLst>
            <pc:docMk/>
            <pc:sldMk cId="1228142336" sldId="304"/>
            <ac:spMk id="25" creationId="{25F0A73D-4E26-404F-BF07-97FF8A6EE506}"/>
          </ac:spMkLst>
        </pc:spChg>
        <pc:spChg chg="add mod">
          <ac:chgData name="Manish Sharma" userId="b799adb9ba789c8f" providerId="LiveId" clId="{35FE3399-A1DB-46A9-9C9A-E4AADC6DFD55}" dt="2022-01-20T04:13:06.507" v="64"/>
          <ac:spMkLst>
            <pc:docMk/>
            <pc:sldMk cId="1228142336" sldId="304"/>
            <ac:spMk id="26" creationId="{7FE916BA-53FF-4A73-B6EC-0A95E0605487}"/>
          </ac:spMkLst>
        </pc:spChg>
        <pc:spChg chg="add mod">
          <ac:chgData name="Manish Sharma" userId="b799adb9ba789c8f" providerId="LiveId" clId="{35FE3399-A1DB-46A9-9C9A-E4AADC6DFD55}" dt="2022-01-20T04:13:06.507" v="64"/>
          <ac:spMkLst>
            <pc:docMk/>
            <pc:sldMk cId="1228142336" sldId="304"/>
            <ac:spMk id="27" creationId="{EABD2759-1494-486E-855F-95DD42A46831}"/>
          </ac:spMkLst>
        </pc:spChg>
        <pc:spChg chg="add mod">
          <ac:chgData name="Manish Sharma" userId="b799adb9ba789c8f" providerId="LiveId" clId="{35FE3399-A1DB-46A9-9C9A-E4AADC6DFD55}" dt="2022-01-20T04:13:06.507" v="64"/>
          <ac:spMkLst>
            <pc:docMk/>
            <pc:sldMk cId="1228142336" sldId="304"/>
            <ac:spMk id="28" creationId="{D2699C16-B275-4DCA-873E-FC942BD0D65E}"/>
          </ac:spMkLst>
        </pc:spChg>
        <pc:spChg chg="add mod">
          <ac:chgData name="Manish Sharma" userId="b799adb9ba789c8f" providerId="LiveId" clId="{35FE3399-A1DB-46A9-9C9A-E4AADC6DFD55}" dt="2022-01-20T04:13:17.104" v="65"/>
          <ac:spMkLst>
            <pc:docMk/>
            <pc:sldMk cId="1228142336" sldId="304"/>
            <ac:spMk id="29" creationId="{8B2F785F-55E6-400A-98A4-C16E4AEA70CD}"/>
          </ac:spMkLst>
        </pc:spChg>
        <pc:spChg chg="add mod">
          <ac:chgData name="Manish Sharma" userId="b799adb9ba789c8f" providerId="LiveId" clId="{35FE3399-A1DB-46A9-9C9A-E4AADC6DFD55}" dt="2022-01-20T04:13:28.090" v="66"/>
          <ac:spMkLst>
            <pc:docMk/>
            <pc:sldMk cId="1228142336" sldId="304"/>
            <ac:spMk id="33" creationId="{438E55D5-5AE4-469C-B94E-3028A0E4C07E}"/>
          </ac:spMkLst>
        </pc:spChg>
        <pc:spChg chg="add mod">
          <ac:chgData name="Manish Sharma" userId="b799adb9ba789c8f" providerId="LiveId" clId="{35FE3399-A1DB-46A9-9C9A-E4AADC6DFD55}" dt="2022-01-20T04:13:28.090" v="66"/>
          <ac:spMkLst>
            <pc:docMk/>
            <pc:sldMk cId="1228142336" sldId="304"/>
            <ac:spMk id="34" creationId="{7ADA375D-E26D-408F-B1AE-D0042F27B956}"/>
          </ac:spMkLst>
        </pc:spChg>
        <pc:spChg chg="add mod">
          <ac:chgData name="Manish Sharma" userId="b799adb9ba789c8f" providerId="LiveId" clId="{35FE3399-A1DB-46A9-9C9A-E4AADC6DFD55}" dt="2022-01-20T04:13:39.434" v="67"/>
          <ac:spMkLst>
            <pc:docMk/>
            <pc:sldMk cId="1228142336" sldId="304"/>
            <ac:spMk id="35" creationId="{76D76EA6-B128-4FDA-B3F7-E5B9CFCE76A5}"/>
          </ac:spMkLst>
        </pc:spChg>
        <pc:spChg chg="mod">
          <ac:chgData name="Manish Sharma" userId="b799adb9ba789c8f" providerId="LiveId" clId="{35FE3399-A1DB-46A9-9C9A-E4AADC6DFD55}" dt="2022-01-20T04:13:39.434" v="67"/>
          <ac:spMkLst>
            <pc:docMk/>
            <pc:sldMk cId="1228142336" sldId="304"/>
            <ac:spMk id="37" creationId="{AAD6BC48-9A7F-428A-9242-29F1584970A8}"/>
          </ac:spMkLst>
        </pc:spChg>
        <pc:spChg chg="mod">
          <ac:chgData name="Manish Sharma" userId="b799adb9ba789c8f" providerId="LiveId" clId="{35FE3399-A1DB-46A9-9C9A-E4AADC6DFD55}" dt="2022-01-20T04:13:39.434" v="67"/>
          <ac:spMkLst>
            <pc:docMk/>
            <pc:sldMk cId="1228142336" sldId="304"/>
            <ac:spMk id="38" creationId="{7FA0DB5C-AC8B-4B26-9890-A5185E8FAF53}"/>
          </ac:spMkLst>
        </pc:spChg>
        <pc:spChg chg="add mod">
          <ac:chgData name="Manish Sharma" userId="b799adb9ba789c8f" providerId="LiveId" clId="{35FE3399-A1DB-46A9-9C9A-E4AADC6DFD55}" dt="2022-01-20T04:14:33.969" v="90" actId="14100"/>
          <ac:spMkLst>
            <pc:docMk/>
            <pc:sldMk cId="1228142336" sldId="304"/>
            <ac:spMk id="39" creationId="{6172E35A-2919-4A14-92BB-0B21C4CAF049}"/>
          </ac:spMkLst>
        </pc:spChg>
        <pc:grpChg chg="add mod">
          <ac:chgData name="Manish Sharma" userId="b799adb9ba789c8f" providerId="LiveId" clId="{35FE3399-A1DB-46A9-9C9A-E4AADC6DFD55}" dt="2022-01-20T04:12:51.952" v="62"/>
          <ac:grpSpMkLst>
            <pc:docMk/>
            <pc:sldMk cId="1228142336" sldId="304"/>
            <ac:grpSpMk id="7" creationId="{ADF41E63-2CE6-483D-B592-00B64C60B6F0}"/>
          </ac:grpSpMkLst>
        </pc:grpChg>
        <pc:grpChg chg="add mod">
          <ac:chgData name="Manish Sharma" userId="b799adb9ba789c8f" providerId="LiveId" clId="{35FE3399-A1DB-46A9-9C9A-E4AADC6DFD55}" dt="2022-01-20T04:12:51.952" v="62"/>
          <ac:grpSpMkLst>
            <pc:docMk/>
            <pc:sldMk cId="1228142336" sldId="304"/>
            <ac:grpSpMk id="10" creationId="{5E17EE80-5FBB-49A9-825D-6E668A288678}"/>
          </ac:grpSpMkLst>
        </pc:grpChg>
        <pc:grpChg chg="add mod">
          <ac:chgData name="Manish Sharma" userId="b799adb9ba789c8f" providerId="LiveId" clId="{35FE3399-A1DB-46A9-9C9A-E4AADC6DFD55}" dt="2022-01-20T04:12:51.952" v="62"/>
          <ac:grpSpMkLst>
            <pc:docMk/>
            <pc:sldMk cId="1228142336" sldId="304"/>
            <ac:grpSpMk id="13" creationId="{E7BCDEA9-612E-48B6-85CA-607EFBADE4A8}"/>
          </ac:grpSpMkLst>
        </pc:grpChg>
        <pc:grpChg chg="add mod">
          <ac:chgData name="Manish Sharma" userId="b799adb9ba789c8f" providerId="LiveId" clId="{35FE3399-A1DB-46A9-9C9A-E4AADC6DFD55}" dt="2022-01-20T04:13:39.434" v="67"/>
          <ac:grpSpMkLst>
            <pc:docMk/>
            <pc:sldMk cId="1228142336" sldId="304"/>
            <ac:grpSpMk id="36" creationId="{95BC6F58-2A78-40EE-8E68-A1AD4B5B1B47}"/>
          </ac:grpSpMkLst>
        </pc:grpChg>
        <pc:cxnChg chg="add mod">
          <ac:chgData name="Manish Sharma" userId="b799adb9ba789c8f" providerId="LiveId" clId="{35FE3399-A1DB-46A9-9C9A-E4AADC6DFD55}" dt="2022-01-20T04:12:51.952" v="62"/>
          <ac:cxnSpMkLst>
            <pc:docMk/>
            <pc:sldMk cId="1228142336" sldId="304"/>
            <ac:cxnSpMk id="5" creationId="{B89A7993-E548-4890-84A6-B165731B8819}"/>
          </ac:cxnSpMkLst>
        </pc:cxnChg>
        <pc:cxnChg chg="add mod">
          <ac:chgData name="Manish Sharma" userId="b799adb9ba789c8f" providerId="LiveId" clId="{35FE3399-A1DB-46A9-9C9A-E4AADC6DFD55}" dt="2022-01-20T04:12:51.952" v="62"/>
          <ac:cxnSpMkLst>
            <pc:docMk/>
            <pc:sldMk cId="1228142336" sldId="304"/>
            <ac:cxnSpMk id="6" creationId="{F8140F3B-AC2F-4E16-9FDB-889A93E8D41A}"/>
          </ac:cxnSpMkLst>
        </pc:cxnChg>
        <pc:cxnChg chg="add mod">
          <ac:chgData name="Manish Sharma" userId="b799adb9ba789c8f" providerId="LiveId" clId="{35FE3399-A1DB-46A9-9C9A-E4AADC6DFD55}" dt="2022-01-20T04:12:51.952" v="62"/>
          <ac:cxnSpMkLst>
            <pc:docMk/>
            <pc:sldMk cId="1228142336" sldId="304"/>
            <ac:cxnSpMk id="18" creationId="{1D9B099F-9837-4E59-B0C9-9F203A59C3FE}"/>
          </ac:cxnSpMkLst>
        </pc:cxnChg>
        <pc:cxnChg chg="add mod">
          <ac:chgData name="Manish Sharma" userId="b799adb9ba789c8f" providerId="LiveId" clId="{35FE3399-A1DB-46A9-9C9A-E4AADC6DFD55}" dt="2022-01-20T04:12:51.952" v="62"/>
          <ac:cxnSpMkLst>
            <pc:docMk/>
            <pc:sldMk cId="1228142336" sldId="304"/>
            <ac:cxnSpMk id="21" creationId="{5F0A7BE6-C854-4258-8F3D-8E3C7D2BAD45}"/>
          </ac:cxnSpMkLst>
        </pc:cxnChg>
        <pc:cxnChg chg="add mod">
          <ac:chgData name="Manish Sharma" userId="b799adb9ba789c8f" providerId="LiveId" clId="{35FE3399-A1DB-46A9-9C9A-E4AADC6DFD55}" dt="2022-01-20T04:12:58.006" v="63"/>
          <ac:cxnSpMkLst>
            <pc:docMk/>
            <pc:sldMk cId="1228142336" sldId="304"/>
            <ac:cxnSpMk id="23" creationId="{F16B857A-F94F-4E89-84DB-B0CA2ACAC316}"/>
          </ac:cxnSpMkLst>
        </pc:cxnChg>
        <pc:cxnChg chg="add mod">
          <ac:chgData name="Manish Sharma" userId="b799adb9ba789c8f" providerId="LiveId" clId="{35FE3399-A1DB-46A9-9C9A-E4AADC6DFD55}" dt="2022-01-20T04:13:17.104" v="65"/>
          <ac:cxnSpMkLst>
            <pc:docMk/>
            <pc:sldMk cId="1228142336" sldId="304"/>
            <ac:cxnSpMk id="30" creationId="{0FD5D8D1-55DB-49AA-8CAB-0B42417BC371}"/>
          </ac:cxnSpMkLst>
        </pc:cxnChg>
        <pc:cxnChg chg="add mod">
          <ac:chgData name="Manish Sharma" userId="b799adb9ba789c8f" providerId="LiveId" clId="{35FE3399-A1DB-46A9-9C9A-E4AADC6DFD55}" dt="2022-01-20T04:13:28.090" v="66"/>
          <ac:cxnSpMkLst>
            <pc:docMk/>
            <pc:sldMk cId="1228142336" sldId="304"/>
            <ac:cxnSpMk id="31" creationId="{97759AE8-10E1-4D22-A8B4-3539C48EB5A9}"/>
          </ac:cxnSpMkLst>
        </pc:cxnChg>
        <pc:cxnChg chg="add mod">
          <ac:chgData name="Manish Sharma" userId="b799adb9ba789c8f" providerId="LiveId" clId="{35FE3399-A1DB-46A9-9C9A-E4AADC6DFD55}" dt="2022-01-20T04:13:28.090" v="66"/>
          <ac:cxnSpMkLst>
            <pc:docMk/>
            <pc:sldMk cId="1228142336" sldId="304"/>
            <ac:cxnSpMk id="32" creationId="{4761051D-3638-4C77-9194-2A0B4A36F167}"/>
          </ac:cxnSpMkLst>
        </pc:cxnChg>
      </pc:sldChg>
      <pc:sldChg chg="addSp delSp modSp new mod">
        <pc:chgData name="Manish Sharma" userId="b799adb9ba789c8f" providerId="LiveId" clId="{35FE3399-A1DB-46A9-9C9A-E4AADC6DFD55}" dt="2022-01-20T04:27:29.939" v="181"/>
        <pc:sldMkLst>
          <pc:docMk/>
          <pc:sldMk cId="3421084804" sldId="305"/>
        </pc:sldMkLst>
        <pc:spChg chg="del">
          <ac:chgData name="Manish Sharma" userId="b799adb9ba789c8f" providerId="LiveId" clId="{35FE3399-A1DB-46A9-9C9A-E4AADC6DFD55}" dt="2022-01-20T04:20:25.371" v="98" actId="478"/>
          <ac:spMkLst>
            <pc:docMk/>
            <pc:sldMk cId="3421084804" sldId="305"/>
            <ac:spMk id="2" creationId="{A56B8170-950D-4223-99B1-57B6E5D45C22}"/>
          </ac:spMkLst>
        </pc:spChg>
        <pc:spChg chg="del">
          <ac:chgData name="Manish Sharma" userId="b799adb9ba789c8f" providerId="LiveId" clId="{35FE3399-A1DB-46A9-9C9A-E4AADC6DFD55}" dt="2022-01-20T04:20:25.371" v="98" actId="478"/>
          <ac:spMkLst>
            <pc:docMk/>
            <pc:sldMk cId="3421084804" sldId="305"/>
            <ac:spMk id="3" creationId="{11083B9D-223A-4597-A97D-79B37AAB16AF}"/>
          </ac:spMkLst>
        </pc:spChg>
        <pc:spChg chg="add mod">
          <ac:chgData name="Manish Sharma" userId="b799adb9ba789c8f" providerId="LiveId" clId="{35FE3399-A1DB-46A9-9C9A-E4AADC6DFD55}" dt="2022-01-20T04:20:40.930" v="99"/>
          <ac:spMkLst>
            <pc:docMk/>
            <pc:sldMk cId="3421084804" sldId="305"/>
            <ac:spMk id="4" creationId="{55CABC9E-3AA8-415A-8B00-DD43CC775FC9}"/>
          </ac:spMkLst>
        </pc:spChg>
        <pc:spChg chg="add mod">
          <ac:chgData name="Manish Sharma" userId="b799adb9ba789c8f" providerId="LiveId" clId="{35FE3399-A1DB-46A9-9C9A-E4AADC6DFD55}" dt="2022-01-20T04:20:40.930" v="99"/>
          <ac:spMkLst>
            <pc:docMk/>
            <pc:sldMk cId="3421084804" sldId="305"/>
            <ac:spMk id="5" creationId="{59C588DB-7D4C-404F-BEF0-F1D82D26F2D3}"/>
          </ac:spMkLst>
        </pc:spChg>
        <pc:spChg chg="add mod">
          <ac:chgData name="Manish Sharma" userId="b799adb9ba789c8f" providerId="LiveId" clId="{35FE3399-A1DB-46A9-9C9A-E4AADC6DFD55}" dt="2022-01-20T04:20:40.930" v="99"/>
          <ac:spMkLst>
            <pc:docMk/>
            <pc:sldMk cId="3421084804" sldId="305"/>
            <ac:spMk id="6" creationId="{D3AB4950-EBF3-470C-AF97-0BD0C5B0460B}"/>
          </ac:spMkLst>
        </pc:spChg>
        <pc:spChg chg="mod">
          <ac:chgData name="Manish Sharma" userId="b799adb9ba789c8f" providerId="LiveId" clId="{35FE3399-A1DB-46A9-9C9A-E4AADC6DFD55}" dt="2022-01-20T04:20:40.930" v="99"/>
          <ac:spMkLst>
            <pc:docMk/>
            <pc:sldMk cId="3421084804" sldId="305"/>
            <ac:spMk id="8" creationId="{3E644365-93F1-4482-B995-543A8F4EC6D6}"/>
          </ac:spMkLst>
        </pc:spChg>
        <pc:spChg chg="mod">
          <ac:chgData name="Manish Sharma" userId="b799adb9ba789c8f" providerId="LiveId" clId="{35FE3399-A1DB-46A9-9C9A-E4AADC6DFD55}" dt="2022-01-20T04:20:40.930" v="99"/>
          <ac:spMkLst>
            <pc:docMk/>
            <pc:sldMk cId="3421084804" sldId="305"/>
            <ac:spMk id="9" creationId="{619D8CB1-F6CA-4A69-8B22-AE079006EB26}"/>
          </ac:spMkLst>
        </pc:spChg>
        <pc:spChg chg="mod">
          <ac:chgData name="Manish Sharma" userId="b799adb9ba789c8f" providerId="LiveId" clId="{35FE3399-A1DB-46A9-9C9A-E4AADC6DFD55}" dt="2022-01-20T04:20:40.930" v="99"/>
          <ac:spMkLst>
            <pc:docMk/>
            <pc:sldMk cId="3421084804" sldId="305"/>
            <ac:spMk id="11" creationId="{44658F00-D89C-4037-94D2-0725B4A7C3DF}"/>
          </ac:spMkLst>
        </pc:spChg>
        <pc:spChg chg="mod">
          <ac:chgData name="Manish Sharma" userId="b799adb9ba789c8f" providerId="LiveId" clId="{35FE3399-A1DB-46A9-9C9A-E4AADC6DFD55}" dt="2022-01-20T04:20:40.930" v="99"/>
          <ac:spMkLst>
            <pc:docMk/>
            <pc:sldMk cId="3421084804" sldId="305"/>
            <ac:spMk id="12" creationId="{0BCC94DF-AE43-4896-89A5-EC7F06D73F5D}"/>
          </ac:spMkLst>
        </pc:spChg>
        <pc:spChg chg="mod">
          <ac:chgData name="Manish Sharma" userId="b799adb9ba789c8f" providerId="LiveId" clId="{35FE3399-A1DB-46A9-9C9A-E4AADC6DFD55}" dt="2022-01-20T04:20:40.930" v="99"/>
          <ac:spMkLst>
            <pc:docMk/>
            <pc:sldMk cId="3421084804" sldId="305"/>
            <ac:spMk id="14" creationId="{185E6086-A40B-4EC7-BCB2-EC134E59A846}"/>
          </ac:spMkLst>
        </pc:spChg>
        <pc:spChg chg="mod">
          <ac:chgData name="Manish Sharma" userId="b799adb9ba789c8f" providerId="LiveId" clId="{35FE3399-A1DB-46A9-9C9A-E4AADC6DFD55}" dt="2022-01-20T04:20:40.930" v="99"/>
          <ac:spMkLst>
            <pc:docMk/>
            <pc:sldMk cId="3421084804" sldId="305"/>
            <ac:spMk id="15" creationId="{D9563D52-1BEA-4510-A33E-BECC0EF98FC1}"/>
          </ac:spMkLst>
        </pc:spChg>
        <pc:spChg chg="add mod">
          <ac:chgData name="Manish Sharma" userId="b799adb9ba789c8f" providerId="LiveId" clId="{35FE3399-A1DB-46A9-9C9A-E4AADC6DFD55}" dt="2022-01-20T04:20:40.930" v="99"/>
          <ac:spMkLst>
            <pc:docMk/>
            <pc:sldMk cId="3421084804" sldId="305"/>
            <ac:spMk id="18" creationId="{DEBA700A-3005-4E7F-9FDE-5DE5878C541C}"/>
          </ac:spMkLst>
        </pc:spChg>
        <pc:spChg chg="add mod">
          <ac:chgData name="Manish Sharma" userId="b799adb9ba789c8f" providerId="LiveId" clId="{35FE3399-A1DB-46A9-9C9A-E4AADC6DFD55}" dt="2022-01-20T04:20:40.930" v="99"/>
          <ac:spMkLst>
            <pc:docMk/>
            <pc:sldMk cId="3421084804" sldId="305"/>
            <ac:spMk id="19" creationId="{68A57E71-F597-4755-8EAC-DA71652E24BE}"/>
          </ac:spMkLst>
        </pc:spChg>
        <pc:spChg chg="add mod">
          <ac:chgData name="Manish Sharma" userId="b799adb9ba789c8f" providerId="LiveId" clId="{35FE3399-A1DB-46A9-9C9A-E4AADC6DFD55}" dt="2022-01-20T04:20:40.930" v="99"/>
          <ac:spMkLst>
            <pc:docMk/>
            <pc:sldMk cId="3421084804" sldId="305"/>
            <ac:spMk id="21" creationId="{890A3D21-2412-4F4D-82FD-6D5F2F8D0D14}"/>
          </ac:spMkLst>
        </pc:spChg>
        <pc:spChg chg="add mod">
          <ac:chgData name="Manish Sharma" userId="b799adb9ba789c8f" providerId="LiveId" clId="{35FE3399-A1DB-46A9-9C9A-E4AADC6DFD55}" dt="2022-01-20T04:20:48.216" v="100"/>
          <ac:spMkLst>
            <pc:docMk/>
            <pc:sldMk cId="3421084804" sldId="305"/>
            <ac:spMk id="22" creationId="{23F8BE03-1420-4EF4-A0B5-477FA12208FF}"/>
          </ac:spMkLst>
        </pc:spChg>
        <pc:spChg chg="add mod">
          <ac:chgData name="Manish Sharma" userId="b799adb9ba789c8f" providerId="LiveId" clId="{35FE3399-A1DB-46A9-9C9A-E4AADC6DFD55}" dt="2022-01-20T04:20:48.216" v="100"/>
          <ac:spMkLst>
            <pc:docMk/>
            <pc:sldMk cId="3421084804" sldId="305"/>
            <ac:spMk id="23" creationId="{04E15437-2861-4749-AEF0-FD7C337523A6}"/>
          </ac:spMkLst>
        </pc:spChg>
        <pc:spChg chg="add mod">
          <ac:chgData name="Manish Sharma" userId="b799adb9ba789c8f" providerId="LiveId" clId="{35FE3399-A1DB-46A9-9C9A-E4AADC6DFD55}" dt="2022-01-20T04:20:48.216" v="100"/>
          <ac:spMkLst>
            <pc:docMk/>
            <pc:sldMk cId="3421084804" sldId="305"/>
            <ac:spMk id="24" creationId="{EE16E328-E430-4396-AB99-F09928CBFD90}"/>
          </ac:spMkLst>
        </pc:spChg>
        <pc:spChg chg="add mod">
          <ac:chgData name="Manish Sharma" userId="b799adb9ba789c8f" providerId="LiveId" clId="{35FE3399-A1DB-46A9-9C9A-E4AADC6DFD55}" dt="2022-01-20T04:20:48.216" v="100"/>
          <ac:spMkLst>
            <pc:docMk/>
            <pc:sldMk cId="3421084804" sldId="305"/>
            <ac:spMk id="25" creationId="{638FEB00-73E7-47F7-9543-E3577A546FEB}"/>
          </ac:spMkLst>
        </pc:spChg>
        <pc:spChg chg="add mod">
          <ac:chgData name="Manish Sharma" userId="b799adb9ba789c8f" providerId="LiveId" clId="{35FE3399-A1DB-46A9-9C9A-E4AADC6DFD55}" dt="2022-01-20T04:20:48.216" v="100"/>
          <ac:spMkLst>
            <pc:docMk/>
            <pc:sldMk cId="3421084804" sldId="305"/>
            <ac:spMk id="26" creationId="{D04C0236-19F9-47C6-B01D-C526D9C267C3}"/>
          </ac:spMkLst>
        </pc:spChg>
        <pc:spChg chg="add mod">
          <ac:chgData name="Manish Sharma" userId="b799adb9ba789c8f" providerId="LiveId" clId="{35FE3399-A1DB-46A9-9C9A-E4AADC6DFD55}" dt="2022-01-20T04:21:13.788" v="101"/>
          <ac:spMkLst>
            <pc:docMk/>
            <pc:sldMk cId="3421084804" sldId="305"/>
            <ac:spMk id="27" creationId="{0D77EA1B-6881-4169-BEC3-747241C9371E}"/>
          </ac:spMkLst>
        </pc:spChg>
        <pc:spChg chg="add mod">
          <ac:chgData name="Manish Sharma" userId="b799adb9ba789c8f" providerId="LiveId" clId="{35FE3399-A1DB-46A9-9C9A-E4AADC6DFD55}" dt="2022-01-20T04:21:13.788" v="101"/>
          <ac:spMkLst>
            <pc:docMk/>
            <pc:sldMk cId="3421084804" sldId="305"/>
            <ac:spMk id="28" creationId="{D0BD0B05-1445-4546-AD06-876BA79B2BEA}"/>
          </ac:spMkLst>
        </pc:spChg>
        <pc:spChg chg="add mod">
          <ac:chgData name="Manish Sharma" userId="b799adb9ba789c8f" providerId="LiveId" clId="{35FE3399-A1DB-46A9-9C9A-E4AADC6DFD55}" dt="2022-01-20T04:21:13.788" v="101"/>
          <ac:spMkLst>
            <pc:docMk/>
            <pc:sldMk cId="3421084804" sldId="305"/>
            <ac:spMk id="31" creationId="{4C739E4A-EE1D-4A9E-886D-D0230B6B23B4}"/>
          </ac:spMkLst>
        </pc:spChg>
        <pc:spChg chg="add mod">
          <ac:chgData name="Manish Sharma" userId="b799adb9ba789c8f" providerId="LiveId" clId="{35FE3399-A1DB-46A9-9C9A-E4AADC6DFD55}" dt="2022-01-20T04:21:13.788" v="101"/>
          <ac:spMkLst>
            <pc:docMk/>
            <pc:sldMk cId="3421084804" sldId="305"/>
            <ac:spMk id="33" creationId="{915DC7ED-8E53-4A33-AADE-BD0DE25B5066}"/>
          </ac:spMkLst>
        </pc:spChg>
        <pc:spChg chg="add mod">
          <ac:chgData name="Manish Sharma" userId="b799adb9ba789c8f" providerId="LiveId" clId="{35FE3399-A1DB-46A9-9C9A-E4AADC6DFD55}" dt="2022-01-20T04:23:57.448" v="104" actId="1076"/>
          <ac:spMkLst>
            <pc:docMk/>
            <pc:sldMk cId="3421084804" sldId="305"/>
            <ac:spMk id="35" creationId="{72C436E3-8C20-4A71-9C90-2A2C793120A6}"/>
          </ac:spMkLst>
        </pc:spChg>
        <pc:spChg chg="add mod">
          <ac:chgData name="Manish Sharma" userId="b799adb9ba789c8f" providerId="LiveId" clId="{35FE3399-A1DB-46A9-9C9A-E4AADC6DFD55}" dt="2022-01-20T04:21:27.099" v="102"/>
          <ac:spMkLst>
            <pc:docMk/>
            <pc:sldMk cId="3421084804" sldId="305"/>
            <ac:spMk id="36" creationId="{E154335C-49E1-4718-8F49-E4951411DAB9}"/>
          </ac:spMkLst>
        </pc:spChg>
        <pc:spChg chg="add mod">
          <ac:chgData name="Manish Sharma" userId="b799adb9ba789c8f" providerId="LiveId" clId="{35FE3399-A1DB-46A9-9C9A-E4AADC6DFD55}" dt="2022-01-20T04:21:41.063" v="103"/>
          <ac:spMkLst>
            <pc:docMk/>
            <pc:sldMk cId="3421084804" sldId="305"/>
            <ac:spMk id="37" creationId="{B63FC733-C183-4BDE-8EF6-0A284637F612}"/>
          </ac:spMkLst>
        </pc:spChg>
        <pc:spChg chg="add mod">
          <ac:chgData name="Manish Sharma" userId="b799adb9ba789c8f" providerId="LiveId" clId="{35FE3399-A1DB-46A9-9C9A-E4AADC6DFD55}" dt="2022-01-20T04:25:54.084" v="178" actId="1076"/>
          <ac:spMkLst>
            <pc:docMk/>
            <pc:sldMk cId="3421084804" sldId="305"/>
            <ac:spMk id="38" creationId="{D0086651-4B29-4FFE-889A-AEC23780E79B}"/>
          </ac:spMkLst>
        </pc:spChg>
        <pc:spChg chg="add mod">
          <ac:chgData name="Manish Sharma" userId="b799adb9ba789c8f" providerId="LiveId" clId="{35FE3399-A1DB-46A9-9C9A-E4AADC6DFD55}" dt="2022-01-20T04:26:25.613" v="179"/>
          <ac:spMkLst>
            <pc:docMk/>
            <pc:sldMk cId="3421084804" sldId="305"/>
            <ac:spMk id="39" creationId="{05DB589F-12E2-4410-B850-D833B8D785ED}"/>
          </ac:spMkLst>
        </pc:spChg>
        <pc:spChg chg="add mod">
          <ac:chgData name="Manish Sharma" userId="b799adb9ba789c8f" providerId="LiveId" clId="{35FE3399-A1DB-46A9-9C9A-E4AADC6DFD55}" dt="2022-01-20T04:27:29.939" v="181"/>
          <ac:spMkLst>
            <pc:docMk/>
            <pc:sldMk cId="3421084804" sldId="305"/>
            <ac:spMk id="40" creationId="{89A2F094-0C11-4F61-91FB-217543DC3461}"/>
          </ac:spMkLst>
        </pc:spChg>
        <pc:grpChg chg="add mod">
          <ac:chgData name="Manish Sharma" userId="b799adb9ba789c8f" providerId="LiveId" clId="{35FE3399-A1DB-46A9-9C9A-E4AADC6DFD55}" dt="2022-01-20T04:20:40.930" v="99"/>
          <ac:grpSpMkLst>
            <pc:docMk/>
            <pc:sldMk cId="3421084804" sldId="305"/>
            <ac:grpSpMk id="7" creationId="{EF54FDC3-1D92-4CA0-97AE-739B836D629E}"/>
          </ac:grpSpMkLst>
        </pc:grpChg>
        <pc:grpChg chg="add mod">
          <ac:chgData name="Manish Sharma" userId="b799adb9ba789c8f" providerId="LiveId" clId="{35FE3399-A1DB-46A9-9C9A-E4AADC6DFD55}" dt="2022-01-20T04:20:40.930" v="99"/>
          <ac:grpSpMkLst>
            <pc:docMk/>
            <pc:sldMk cId="3421084804" sldId="305"/>
            <ac:grpSpMk id="10" creationId="{E0265790-B2DA-4EB5-927C-0229C16E95A9}"/>
          </ac:grpSpMkLst>
        </pc:grpChg>
        <pc:grpChg chg="add mod">
          <ac:chgData name="Manish Sharma" userId="b799adb9ba789c8f" providerId="LiveId" clId="{35FE3399-A1DB-46A9-9C9A-E4AADC6DFD55}" dt="2022-01-20T04:20:40.930" v="99"/>
          <ac:grpSpMkLst>
            <pc:docMk/>
            <pc:sldMk cId="3421084804" sldId="305"/>
            <ac:grpSpMk id="13" creationId="{31574667-78F7-4D7D-8EFE-DCFF6C2E47B5}"/>
          </ac:grpSpMkLst>
        </pc:grpChg>
        <pc:cxnChg chg="add mod">
          <ac:chgData name="Manish Sharma" userId="b799adb9ba789c8f" providerId="LiveId" clId="{35FE3399-A1DB-46A9-9C9A-E4AADC6DFD55}" dt="2022-01-20T04:20:40.930" v="99"/>
          <ac:cxnSpMkLst>
            <pc:docMk/>
            <pc:sldMk cId="3421084804" sldId="305"/>
            <ac:cxnSpMk id="16" creationId="{882BB6AE-15CA-4B0B-A3B7-76BAD5497A93}"/>
          </ac:cxnSpMkLst>
        </pc:cxnChg>
        <pc:cxnChg chg="add mod">
          <ac:chgData name="Manish Sharma" userId="b799adb9ba789c8f" providerId="LiveId" clId="{35FE3399-A1DB-46A9-9C9A-E4AADC6DFD55}" dt="2022-01-20T04:20:40.930" v="99"/>
          <ac:cxnSpMkLst>
            <pc:docMk/>
            <pc:sldMk cId="3421084804" sldId="305"/>
            <ac:cxnSpMk id="17" creationId="{1C90ADAB-31F2-45F0-8954-C24A8579DFB8}"/>
          </ac:cxnSpMkLst>
        </pc:cxnChg>
        <pc:cxnChg chg="add mod">
          <ac:chgData name="Manish Sharma" userId="b799adb9ba789c8f" providerId="LiveId" clId="{35FE3399-A1DB-46A9-9C9A-E4AADC6DFD55}" dt="2022-01-20T04:20:40.930" v="99"/>
          <ac:cxnSpMkLst>
            <pc:docMk/>
            <pc:sldMk cId="3421084804" sldId="305"/>
            <ac:cxnSpMk id="20" creationId="{2BBFCDE3-5AA9-412C-BE55-B3EFC911E0D7}"/>
          </ac:cxnSpMkLst>
        </pc:cxnChg>
        <pc:cxnChg chg="add mod">
          <ac:chgData name="Manish Sharma" userId="b799adb9ba789c8f" providerId="LiveId" clId="{35FE3399-A1DB-46A9-9C9A-E4AADC6DFD55}" dt="2022-01-20T04:21:13.788" v="101"/>
          <ac:cxnSpMkLst>
            <pc:docMk/>
            <pc:sldMk cId="3421084804" sldId="305"/>
            <ac:cxnSpMk id="29" creationId="{A95467F9-D4E8-4262-B0A6-032391E49CD5}"/>
          </ac:cxnSpMkLst>
        </pc:cxnChg>
        <pc:cxnChg chg="add mod">
          <ac:chgData name="Manish Sharma" userId="b799adb9ba789c8f" providerId="LiveId" clId="{35FE3399-A1DB-46A9-9C9A-E4AADC6DFD55}" dt="2022-01-20T04:21:13.788" v="101"/>
          <ac:cxnSpMkLst>
            <pc:docMk/>
            <pc:sldMk cId="3421084804" sldId="305"/>
            <ac:cxnSpMk id="30" creationId="{4798A823-E646-499E-BCC7-4AEE081D0BAD}"/>
          </ac:cxnSpMkLst>
        </pc:cxnChg>
        <pc:cxnChg chg="add mod">
          <ac:chgData name="Manish Sharma" userId="b799adb9ba789c8f" providerId="LiveId" clId="{35FE3399-A1DB-46A9-9C9A-E4AADC6DFD55}" dt="2022-01-20T04:21:13.788" v="101"/>
          <ac:cxnSpMkLst>
            <pc:docMk/>
            <pc:sldMk cId="3421084804" sldId="305"/>
            <ac:cxnSpMk id="32" creationId="{C36563DE-5AF9-4E50-BC64-179D36D35A60}"/>
          </ac:cxnSpMkLst>
        </pc:cxnChg>
        <pc:cxnChg chg="add mod">
          <ac:chgData name="Manish Sharma" userId="b799adb9ba789c8f" providerId="LiveId" clId="{35FE3399-A1DB-46A9-9C9A-E4AADC6DFD55}" dt="2022-01-20T04:21:13.788" v="101"/>
          <ac:cxnSpMkLst>
            <pc:docMk/>
            <pc:sldMk cId="3421084804" sldId="305"/>
            <ac:cxnSpMk id="34" creationId="{EDC7B215-BE3B-4DF1-8B27-C6F83C819A5B}"/>
          </ac:cxnSpMkLst>
        </pc:cxnChg>
      </pc:sldChg>
      <pc:sldChg chg="add">
        <pc:chgData name="Manish Sharma" userId="b799adb9ba789c8f" providerId="LiveId" clId="{35FE3399-A1DB-46A9-9C9A-E4AADC6DFD55}" dt="2022-01-20T04:26:51.121" v="180"/>
        <pc:sldMkLst>
          <pc:docMk/>
          <pc:sldMk cId="1488511831" sldId="306"/>
        </pc:sldMkLst>
      </pc:sldChg>
      <pc:sldChg chg="addSp delSp modSp new mod">
        <pc:chgData name="Manish Sharma" userId="b799adb9ba789c8f" providerId="LiveId" clId="{35FE3399-A1DB-46A9-9C9A-E4AADC6DFD55}" dt="2022-01-20T04:37:20.842" v="218" actId="20577"/>
        <pc:sldMkLst>
          <pc:docMk/>
          <pc:sldMk cId="1854550408" sldId="307"/>
        </pc:sldMkLst>
        <pc:spChg chg="del">
          <ac:chgData name="Manish Sharma" userId="b799adb9ba789c8f" providerId="LiveId" clId="{35FE3399-A1DB-46A9-9C9A-E4AADC6DFD55}" dt="2022-01-20T04:33:59.089" v="186" actId="478"/>
          <ac:spMkLst>
            <pc:docMk/>
            <pc:sldMk cId="1854550408" sldId="307"/>
            <ac:spMk id="2" creationId="{04A56CBB-1BB8-4838-8652-9816E0E6ADD8}"/>
          </ac:spMkLst>
        </pc:spChg>
        <pc:spChg chg="del">
          <ac:chgData name="Manish Sharma" userId="b799adb9ba789c8f" providerId="LiveId" clId="{35FE3399-A1DB-46A9-9C9A-E4AADC6DFD55}" dt="2022-01-20T04:33:59.089" v="186" actId="478"/>
          <ac:spMkLst>
            <pc:docMk/>
            <pc:sldMk cId="1854550408" sldId="307"/>
            <ac:spMk id="3" creationId="{0D0EA647-F9E2-4C5D-B051-0A91A4ADC5EE}"/>
          </ac:spMkLst>
        </pc:spChg>
        <pc:spChg chg="add mod">
          <ac:chgData name="Manish Sharma" userId="b799adb9ba789c8f" providerId="LiveId" clId="{35FE3399-A1DB-46A9-9C9A-E4AADC6DFD55}" dt="2022-01-20T04:34:07.763" v="187"/>
          <ac:spMkLst>
            <pc:docMk/>
            <pc:sldMk cId="1854550408" sldId="307"/>
            <ac:spMk id="4" creationId="{4C62EA17-1BAA-42E5-83C1-55B23C8C4B97}"/>
          </ac:spMkLst>
        </pc:spChg>
        <pc:spChg chg="add mod">
          <ac:chgData name="Manish Sharma" userId="b799adb9ba789c8f" providerId="LiveId" clId="{35FE3399-A1DB-46A9-9C9A-E4AADC6DFD55}" dt="2022-01-20T04:34:07.763" v="187"/>
          <ac:spMkLst>
            <pc:docMk/>
            <pc:sldMk cId="1854550408" sldId="307"/>
            <ac:spMk id="5" creationId="{4FB2D41C-E724-4C0D-8C66-DD1FC6DE1275}"/>
          </ac:spMkLst>
        </pc:spChg>
        <pc:spChg chg="add mod">
          <ac:chgData name="Manish Sharma" userId="b799adb9ba789c8f" providerId="LiveId" clId="{35FE3399-A1DB-46A9-9C9A-E4AADC6DFD55}" dt="2022-01-20T04:34:07.763" v="187"/>
          <ac:spMkLst>
            <pc:docMk/>
            <pc:sldMk cId="1854550408" sldId="307"/>
            <ac:spMk id="6" creationId="{B5A4BAD6-F47D-4E2B-BC43-BE7AF6C83E23}"/>
          </ac:spMkLst>
        </pc:spChg>
        <pc:spChg chg="add mod">
          <ac:chgData name="Manish Sharma" userId="b799adb9ba789c8f" providerId="LiveId" clId="{35FE3399-A1DB-46A9-9C9A-E4AADC6DFD55}" dt="2022-01-20T04:34:19.105" v="188"/>
          <ac:spMkLst>
            <pc:docMk/>
            <pc:sldMk cId="1854550408" sldId="307"/>
            <ac:spMk id="7" creationId="{E0ED4F16-5535-4CFD-97DB-533BC820F841}"/>
          </ac:spMkLst>
        </pc:spChg>
        <pc:spChg chg="add mod">
          <ac:chgData name="Manish Sharma" userId="b799adb9ba789c8f" providerId="LiveId" clId="{35FE3399-A1DB-46A9-9C9A-E4AADC6DFD55}" dt="2022-01-20T04:34:37.077" v="189"/>
          <ac:spMkLst>
            <pc:docMk/>
            <pc:sldMk cId="1854550408" sldId="307"/>
            <ac:spMk id="8" creationId="{E7BB37FB-7F29-4B69-8B17-8F0DA25C4C5D}"/>
          </ac:spMkLst>
        </pc:spChg>
        <pc:spChg chg="add mod">
          <ac:chgData name="Manish Sharma" userId="b799adb9ba789c8f" providerId="LiveId" clId="{35FE3399-A1DB-46A9-9C9A-E4AADC6DFD55}" dt="2022-01-20T04:35:08.869" v="190"/>
          <ac:spMkLst>
            <pc:docMk/>
            <pc:sldMk cId="1854550408" sldId="307"/>
            <ac:spMk id="10" creationId="{2E776C0B-A44D-4374-B91E-92E36822C5A5}"/>
          </ac:spMkLst>
        </pc:spChg>
        <pc:spChg chg="add mod ord">
          <ac:chgData name="Manish Sharma" userId="b799adb9ba789c8f" providerId="LiveId" clId="{35FE3399-A1DB-46A9-9C9A-E4AADC6DFD55}" dt="2022-01-20T04:35:57.817" v="193" actId="167"/>
          <ac:spMkLst>
            <pc:docMk/>
            <pc:sldMk cId="1854550408" sldId="307"/>
            <ac:spMk id="15" creationId="{95CD32A7-1D7D-4519-BE51-ABD8D6759825}"/>
          </ac:spMkLst>
        </pc:spChg>
        <pc:spChg chg="add mod">
          <ac:chgData name="Manish Sharma" userId="b799adb9ba789c8f" providerId="LiveId" clId="{35FE3399-A1DB-46A9-9C9A-E4AADC6DFD55}" dt="2022-01-20T04:36:09.621" v="195" actId="1076"/>
          <ac:spMkLst>
            <pc:docMk/>
            <pc:sldMk cId="1854550408" sldId="307"/>
            <ac:spMk id="16" creationId="{9674E589-78D6-4639-9882-597A9EB7FF13}"/>
          </ac:spMkLst>
        </pc:spChg>
        <pc:spChg chg="add mod">
          <ac:chgData name="Manish Sharma" userId="b799adb9ba789c8f" providerId="LiveId" clId="{35FE3399-A1DB-46A9-9C9A-E4AADC6DFD55}" dt="2022-01-20T04:36:09.621" v="195" actId="1076"/>
          <ac:spMkLst>
            <pc:docMk/>
            <pc:sldMk cId="1854550408" sldId="307"/>
            <ac:spMk id="17" creationId="{BA7771C2-6AAC-4072-9CD0-89A82A265AAE}"/>
          </ac:spMkLst>
        </pc:spChg>
        <pc:spChg chg="add mod">
          <ac:chgData name="Manish Sharma" userId="b799adb9ba789c8f" providerId="LiveId" clId="{35FE3399-A1DB-46A9-9C9A-E4AADC6DFD55}" dt="2022-01-20T04:36:09.621" v="195" actId="1076"/>
          <ac:spMkLst>
            <pc:docMk/>
            <pc:sldMk cId="1854550408" sldId="307"/>
            <ac:spMk id="18" creationId="{12956562-0301-4B35-BA06-5ED53C9AF71A}"/>
          </ac:spMkLst>
        </pc:spChg>
        <pc:spChg chg="add mod">
          <ac:chgData name="Manish Sharma" userId="b799adb9ba789c8f" providerId="LiveId" clId="{35FE3399-A1DB-46A9-9C9A-E4AADC6DFD55}" dt="2022-01-20T04:36:09.621" v="195" actId="1076"/>
          <ac:spMkLst>
            <pc:docMk/>
            <pc:sldMk cId="1854550408" sldId="307"/>
            <ac:spMk id="19" creationId="{FB88EC0C-040D-41DA-8736-ECA003A01C05}"/>
          </ac:spMkLst>
        </pc:spChg>
        <pc:spChg chg="add mod">
          <ac:chgData name="Manish Sharma" userId="b799adb9ba789c8f" providerId="LiveId" clId="{35FE3399-A1DB-46A9-9C9A-E4AADC6DFD55}" dt="2022-01-20T04:36:09.621" v="195" actId="1076"/>
          <ac:spMkLst>
            <pc:docMk/>
            <pc:sldMk cId="1854550408" sldId="307"/>
            <ac:spMk id="20" creationId="{5CC05B69-AB34-4FA5-9BC1-30A21FD39ECD}"/>
          </ac:spMkLst>
        </pc:spChg>
        <pc:spChg chg="add mod">
          <ac:chgData name="Manish Sharma" userId="b799adb9ba789c8f" providerId="LiveId" clId="{35FE3399-A1DB-46A9-9C9A-E4AADC6DFD55}" dt="2022-01-20T04:36:23.037" v="199" actId="20577"/>
          <ac:spMkLst>
            <pc:docMk/>
            <pc:sldMk cId="1854550408" sldId="307"/>
            <ac:spMk id="21" creationId="{DCC47237-FC29-4140-B3CD-C63836BB7D54}"/>
          </ac:spMkLst>
        </pc:spChg>
        <pc:spChg chg="add mod">
          <ac:chgData name="Manish Sharma" userId="b799adb9ba789c8f" providerId="LiveId" clId="{35FE3399-A1DB-46A9-9C9A-E4AADC6DFD55}" dt="2022-01-20T04:36:09.621" v="195" actId="1076"/>
          <ac:spMkLst>
            <pc:docMk/>
            <pc:sldMk cId="1854550408" sldId="307"/>
            <ac:spMk id="23" creationId="{5853484D-2093-462F-95AE-6C10630DA1E0}"/>
          </ac:spMkLst>
        </pc:spChg>
        <pc:spChg chg="add mod">
          <ac:chgData name="Manish Sharma" userId="b799adb9ba789c8f" providerId="LiveId" clId="{35FE3399-A1DB-46A9-9C9A-E4AADC6DFD55}" dt="2022-01-20T04:36:54.523" v="201"/>
          <ac:spMkLst>
            <pc:docMk/>
            <pc:sldMk cId="1854550408" sldId="307"/>
            <ac:spMk id="29" creationId="{B9C772C1-03DD-4D1C-A7C1-0EAC83C6EEB2}"/>
          </ac:spMkLst>
        </pc:spChg>
        <pc:spChg chg="add mod">
          <ac:chgData name="Manish Sharma" userId="b799adb9ba789c8f" providerId="LiveId" clId="{35FE3399-A1DB-46A9-9C9A-E4AADC6DFD55}" dt="2022-01-20T04:37:20.842" v="218" actId="20577"/>
          <ac:spMkLst>
            <pc:docMk/>
            <pc:sldMk cId="1854550408" sldId="307"/>
            <ac:spMk id="30" creationId="{38D9EFBE-F34D-40D3-84E0-4E131C4C215E}"/>
          </ac:spMkLst>
        </pc:spChg>
        <pc:cxnChg chg="add mod">
          <ac:chgData name="Manish Sharma" userId="b799adb9ba789c8f" providerId="LiveId" clId="{35FE3399-A1DB-46A9-9C9A-E4AADC6DFD55}" dt="2022-01-20T04:35:08.869" v="190"/>
          <ac:cxnSpMkLst>
            <pc:docMk/>
            <pc:sldMk cId="1854550408" sldId="307"/>
            <ac:cxnSpMk id="9" creationId="{2CB59FE8-2EF7-4983-B87B-DEA2568BB57E}"/>
          </ac:cxnSpMkLst>
        </pc:cxnChg>
        <pc:cxnChg chg="add mod">
          <ac:chgData name="Manish Sharma" userId="b799adb9ba789c8f" providerId="LiveId" clId="{35FE3399-A1DB-46A9-9C9A-E4AADC6DFD55}" dt="2022-01-20T04:35:08.869" v="190"/>
          <ac:cxnSpMkLst>
            <pc:docMk/>
            <pc:sldMk cId="1854550408" sldId="307"/>
            <ac:cxnSpMk id="11" creationId="{21A93820-51A8-4EA3-AE8A-F7B7AE25C4C0}"/>
          </ac:cxnSpMkLst>
        </pc:cxnChg>
        <pc:cxnChg chg="add mod">
          <ac:chgData name="Manish Sharma" userId="b799adb9ba789c8f" providerId="LiveId" clId="{35FE3399-A1DB-46A9-9C9A-E4AADC6DFD55}" dt="2022-01-20T04:35:24.895" v="191"/>
          <ac:cxnSpMkLst>
            <pc:docMk/>
            <pc:sldMk cId="1854550408" sldId="307"/>
            <ac:cxnSpMk id="12" creationId="{B1DC1A52-3509-4378-96F7-6B25565EADA3}"/>
          </ac:cxnSpMkLst>
        </pc:cxnChg>
        <pc:cxnChg chg="add mod">
          <ac:chgData name="Manish Sharma" userId="b799adb9ba789c8f" providerId="LiveId" clId="{35FE3399-A1DB-46A9-9C9A-E4AADC6DFD55}" dt="2022-01-20T04:35:24.895" v="191"/>
          <ac:cxnSpMkLst>
            <pc:docMk/>
            <pc:sldMk cId="1854550408" sldId="307"/>
            <ac:cxnSpMk id="13" creationId="{3437F21E-92B6-4697-9C94-E1F6CFADB046}"/>
          </ac:cxnSpMkLst>
        </pc:cxnChg>
        <pc:cxnChg chg="add mod">
          <ac:chgData name="Manish Sharma" userId="b799adb9ba789c8f" providerId="LiveId" clId="{35FE3399-A1DB-46A9-9C9A-E4AADC6DFD55}" dt="2022-01-20T04:35:24.895" v="191"/>
          <ac:cxnSpMkLst>
            <pc:docMk/>
            <pc:sldMk cId="1854550408" sldId="307"/>
            <ac:cxnSpMk id="14" creationId="{F0892E63-AF69-41DE-A0B3-2D359D95248A}"/>
          </ac:cxnSpMkLst>
        </pc:cxnChg>
        <pc:cxnChg chg="add mod">
          <ac:chgData name="Manish Sharma" userId="b799adb9ba789c8f" providerId="LiveId" clId="{35FE3399-A1DB-46A9-9C9A-E4AADC6DFD55}" dt="2022-01-20T04:36:09.621" v="195" actId="1076"/>
          <ac:cxnSpMkLst>
            <pc:docMk/>
            <pc:sldMk cId="1854550408" sldId="307"/>
            <ac:cxnSpMk id="22" creationId="{44CD9670-AB70-4E17-9ECA-CE1350A7ACD8}"/>
          </ac:cxnSpMkLst>
        </pc:cxnChg>
        <pc:cxnChg chg="add mod">
          <ac:chgData name="Manish Sharma" userId="b799adb9ba789c8f" providerId="LiveId" clId="{35FE3399-A1DB-46A9-9C9A-E4AADC6DFD55}" dt="2022-01-20T04:36:09.621" v="195" actId="1076"/>
          <ac:cxnSpMkLst>
            <pc:docMk/>
            <pc:sldMk cId="1854550408" sldId="307"/>
            <ac:cxnSpMk id="24" creationId="{65EBF0C0-B9E9-4093-9141-802D3EECD2AA}"/>
          </ac:cxnSpMkLst>
        </pc:cxnChg>
        <pc:cxnChg chg="add mod">
          <ac:chgData name="Manish Sharma" userId="b799adb9ba789c8f" providerId="LiveId" clId="{35FE3399-A1DB-46A9-9C9A-E4AADC6DFD55}" dt="2022-01-20T04:36:09.621" v="195" actId="1076"/>
          <ac:cxnSpMkLst>
            <pc:docMk/>
            <pc:sldMk cId="1854550408" sldId="307"/>
            <ac:cxnSpMk id="25" creationId="{91600261-DF4F-40F8-B64C-6FC38C8D2B6B}"/>
          </ac:cxnSpMkLst>
        </pc:cxnChg>
        <pc:cxnChg chg="add mod">
          <ac:chgData name="Manish Sharma" userId="b799adb9ba789c8f" providerId="LiveId" clId="{35FE3399-A1DB-46A9-9C9A-E4AADC6DFD55}" dt="2022-01-20T04:36:09.621" v="195" actId="1076"/>
          <ac:cxnSpMkLst>
            <pc:docMk/>
            <pc:sldMk cId="1854550408" sldId="307"/>
            <ac:cxnSpMk id="26" creationId="{304F6606-A396-4A3F-8339-430A6D795B97}"/>
          </ac:cxnSpMkLst>
        </pc:cxnChg>
        <pc:cxnChg chg="add mod">
          <ac:chgData name="Manish Sharma" userId="b799adb9ba789c8f" providerId="LiveId" clId="{35FE3399-A1DB-46A9-9C9A-E4AADC6DFD55}" dt="2022-01-20T04:36:09.621" v="195" actId="1076"/>
          <ac:cxnSpMkLst>
            <pc:docMk/>
            <pc:sldMk cId="1854550408" sldId="307"/>
            <ac:cxnSpMk id="27" creationId="{A05B58AE-B299-4A40-B14B-E53CD40BD5B2}"/>
          </ac:cxnSpMkLst>
        </pc:cxnChg>
        <pc:cxnChg chg="add mod">
          <ac:chgData name="Manish Sharma" userId="b799adb9ba789c8f" providerId="LiveId" clId="{35FE3399-A1DB-46A9-9C9A-E4AADC6DFD55}" dt="2022-01-20T04:36:49.445" v="200"/>
          <ac:cxnSpMkLst>
            <pc:docMk/>
            <pc:sldMk cId="1854550408" sldId="307"/>
            <ac:cxnSpMk id="28" creationId="{26F7C7C2-C1E4-45FF-918C-874698BEBCA3}"/>
          </ac:cxnSpMkLst>
        </pc:cxnChg>
      </pc:sldChg>
      <pc:sldChg chg="addSp delSp modSp new mod">
        <pc:chgData name="Manish Sharma" userId="b799adb9ba789c8f" providerId="LiveId" clId="{35FE3399-A1DB-46A9-9C9A-E4AADC6DFD55}" dt="2022-01-20T04:44:28.224" v="331"/>
        <pc:sldMkLst>
          <pc:docMk/>
          <pc:sldMk cId="3724976575" sldId="308"/>
        </pc:sldMkLst>
        <pc:spChg chg="del">
          <ac:chgData name="Manish Sharma" userId="b799adb9ba789c8f" providerId="LiveId" clId="{35FE3399-A1DB-46A9-9C9A-E4AADC6DFD55}" dt="2022-01-20T04:40:47.295" v="220" actId="478"/>
          <ac:spMkLst>
            <pc:docMk/>
            <pc:sldMk cId="3724976575" sldId="308"/>
            <ac:spMk id="2" creationId="{38DF55E1-ED39-4820-82D1-8920854F29E7}"/>
          </ac:spMkLst>
        </pc:spChg>
        <pc:spChg chg="del">
          <ac:chgData name="Manish Sharma" userId="b799adb9ba789c8f" providerId="LiveId" clId="{35FE3399-A1DB-46A9-9C9A-E4AADC6DFD55}" dt="2022-01-20T04:40:47.295" v="220" actId="478"/>
          <ac:spMkLst>
            <pc:docMk/>
            <pc:sldMk cId="3724976575" sldId="308"/>
            <ac:spMk id="3" creationId="{ACAD2686-549E-4B9A-8620-B7897E3A4ADF}"/>
          </ac:spMkLst>
        </pc:spChg>
        <pc:spChg chg="add mod">
          <ac:chgData name="Manish Sharma" userId="b799adb9ba789c8f" providerId="LiveId" clId="{35FE3399-A1DB-46A9-9C9A-E4AADC6DFD55}" dt="2022-01-20T04:42:24.812" v="327" actId="20577"/>
          <ac:spMkLst>
            <pc:docMk/>
            <pc:sldMk cId="3724976575" sldId="308"/>
            <ac:spMk id="4" creationId="{E035925B-BF66-4A15-B6C5-5B394D4992DD}"/>
          </ac:spMkLst>
        </pc:spChg>
        <pc:spChg chg="add mod">
          <ac:chgData name="Manish Sharma" userId="b799adb9ba789c8f" providerId="LiveId" clId="{35FE3399-A1DB-46A9-9C9A-E4AADC6DFD55}" dt="2022-01-20T04:43:35.172" v="328"/>
          <ac:spMkLst>
            <pc:docMk/>
            <pc:sldMk cId="3724976575" sldId="308"/>
            <ac:spMk id="5" creationId="{0A84B884-88EC-424D-BDE9-F6FE7F5AFB90}"/>
          </ac:spMkLst>
        </pc:spChg>
        <pc:spChg chg="add mod">
          <ac:chgData name="Manish Sharma" userId="b799adb9ba789c8f" providerId="LiveId" clId="{35FE3399-A1DB-46A9-9C9A-E4AADC6DFD55}" dt="2022-01-20T04:43:57.300" v="329"/>
          <ac:spMkLst>
            <pc:docMk/>
            <pc:sldMk cId="3724976575" sldId="308"/>
            <ac:spMk id="7" creationId="{1C2D57EC-6B31-4015-9F3D-6DAA07EB2718}"/>
          </ac:spMkLst>
        </pc:spChg>
        <pc:spChg chg="add mod">
          <ac:chgData name="Manish Sharma" userId="b799adb9ba789c8f" providerId="LiveId" clId="{35FE3399-A1DB-46A9-9C9A-E4AADC6DFD55}" dt="2022-01-20T04:44:12.806" v="330"/>
          <ac:spMkLst>
            <pc:docMk/>
            <pc:sldMk cId="3724976575" sldId="308"/>
            <ac:spMk id="9" creationId="{D6760815-5A65-4A6A-9F37-64677FB60D33}"/>
          </ac:spMkLst>
        </pc:spChg>
        <pc:spChg chg="add mod">
          <ac:chgData name="Manish Sharma" userId="b799adb9ba789c8f" providerId="LiveId" clId="{35FE3399-A1DB-46A9-9C9A-E4AADC6DFD55}" dt="2022-01-20T04:44:28.224" v="331"/>
          <ac:spMkLst>
            <pc:docMk/>
            <pc:sldMk cId="3724976575" sldId="308"/>
            <ac:spMk id="11" creationId="{EEB78396-4AC0-456A-B5F5-ABD4D6849B45}"/>
          </ac:spMkLst>
        </pc:spChg>
        <pc:cxnChg chg="add mod">
          <ac:chgData name="Manish Sharma" userId="b799adb9ba789c8f" providerId="LiveId" clId="{35FE3399-A1DB-46A9-9C9A-E4AADC6DFD55}" dt="2022-01-20T04:43:35.172" v="328"/>
          <ac:cxnSpMkLst>
            <pc:docMk/>
            <pc:sldMk cId="3724976575" sldId="308"/>
            <ac:cxnSpMk id="6" creationId="{DFA7936B-2C38-4786-99A3-EE49FE864B3D}"/>
          </ac:cxnSpMkLst>
        </pc:cxnChg>
        <pc:cxnChg chg="add mod">
          <ac:chgData name="Manish Sharma" userId="b799adb9ba789c8f" providerId="LiveId" clId="{35FE3399-A1DB-46A9-9C9A-E4AADC6DFD55}" dt="2022-01-20T04:43:57.300" v="329"/>
          <ac:cxnSpMkLst>
            <pc:docMk/>
            <pc:sldMk cId="3724976575" sldId="308"/>
            <ac:cxnSpMk id="8" creationId="{3E8CDF02-027B-4C75-A855-5935613699BD}"/>
          </ac:cxnSpMkLst>
        </pc:cxnChg>
        <pc:cxnChg chg="add mod">
          <ac:chgData name="Manish Sharma" userId="b799adb9ba789c8f" providerId="LiveId" clId="{35FE3399-A1DB-46A9-9C9A-E4AADC6DFD55}" dt="2022-01-20T04:44:12.806" v="330"/>
          <ac:cxnSpMkLst>
            <pc:docMk/>
            <pc:sldMk cId="3724976575" sldId="308"/>
            <ac:cxnSpMk id="10" creationId="{ABF0047B-CE76-430D-A54F-15CACD1D1D38}"/>
          </ac:cxnSpMkLst>
        </pc:cxnChg>
        <pc:cxnChg chg="add mod">
          <ac:chgData name="Manish Sharma" userId="b799adb9ba789c8f" providerId="LiveId" clId="{35FE3399-A1DB-46A9-9C9A-E4AADC6DFD55}" dt="2022-01-20T04:44:28.224" v="331"/>
          <ac:cxnSpMkLst>
            <pc:docMk/>
            <pc:sldMk cId="3724976575" sldId="308"/>
            <ac:cxnSpMk id="12" creationId="{C7B4ABC7-0D99-40BA-BC57-F4D692444858}"/>
          </ac:cxnSpMkLst>
        </pc:cxnChg>
      </pc:sldChg>
      <pc:sldChg chg="addSp delSp modSp new mod">
        <pc:chgData name="Manish Sharma" userId="b799adb9ba789c8f" providerId="LiveId" clId="{35FE3399-A1DB-46A9-9C9A-E4AADC6DFD55}" dt="2022-01-20T04:55:03.404" v="358"/>
        <pc:sldMkLst>
          <pc:docMk/>
          <pc:sldMk cId="2548741283" sldId="309"/>
        </pc:sldMkLst>
        <pc:spChg chg="mod">
          <ac:chgData name="Manish Sharma" userId="b799adb9ba789c8f" providerId="LiveId" clId="{35FE3399-A1DB-46A9-9C9A-E4AADC6DFD55}" dt="2022-01-20T04:53:43.586" v="351" actId="20577"/>
          <ac:spMkLst>
            <pc:docMk/>
            <pc:sldMk cId="2548741283" sldId="309"/>
            <ac:spMk id="2" creationId="{82D857E1-40A9-4673-BE14-F8BE11F5C432}"/>
          </ac:spMkLst>
        </pc:spChg>
        <pc:spChg chg="del">
          <ac:chgData name="Manish Sharma" userId="b799adb9ba789c8f" providerId="LiveId" clId="{35FE3399-A1DB-46A9-9C9A-E4AADC6DFD55}" dt="2022-01-20T04:53:32.410" v="333" actId="478"/>
          <ac:spMkLst>
            <pc:docMk/>
            <pc:sldMk cId="2548741283" sldId="309"/>
            <ac:spMk id="3" creationId="{E1EDF1AA-B550-4C3D-B700-2DD8443E6440}"/>
          </ac:spMkLst>
        </pc:spChg>
        <pc:spChg chg="add mod">
          <ac:chgData name="Manish Sharma" userId="b799adb9ba789c8f" providerId="LiveId" clId="{35FE3399-A1DB-46A9-9C9A-E4AADC6DFD55}" dt="2022-01-20T04:54:00.570" v="352"/>
          <ac:spMkLst>
            <pc:docMk/>
            <pc:sldMk cId="2548741283" sldId="309"/>
            <ac:spMk id="4" creationId="{89EE0FF0-6B46-432F-BE0D-8B2351E034C7}"/>
          </ac:spMkLst>
        </pc:spChg>
        <pc:spChg chg="add mod">
          <ac:chgData name="Manish Sharma" userId="b799adb9ba789c8f" providerId="LiveId" clId="{35FE3399-A1DB-46A9-9C9A-E4AADC6DFD55}" dt="2022-01-20T04:54:20.712" v="353"/>
          <ac:spMkLst>
            <pc:docMk/>
            <pc:sldMk cId="2548741283" sldId="309"/>
            <ac:spMk id="5" creationId="{2CD2F880-086E-40AB-BC11-77F646C0B7E3}"/>
          </ac:spMkLst>
        </pc:spChg>
        <pc:spChg chg="add mod">
          <ac:chgData name="Manish Sharma" userId="b799adb9ba789c8f" providerId="LiveId" clId="{35FE3399-A1DB-46A9-9C9A-E4AADC6DFD55}" dt="2022-01-20T04:54:27.997" v="354"/>
          <ac:spMkLst>
            <pc:docMk/>
            <pc:sldMk cId="2548741283" sldId="309"/>
            <ac:spMk id="6" creationId="{EBBF911D-13AC-4E45-9F2F-C4B862D7864B}"/>
          </ac:spMkLst>
        </pc:spChg>
        <pc:spChg chg="add mod">
          <ac:chgData name="Manish Sharma" userId="b799adb9ba789c8f" providerId="LiveId" clId="{35FE3399-A1DB-46A9-9C9A-E4AADC6DFD55}" dt="2022-01-20T04:54:27.997" v="354"/>
          <ac:spMkLst>
            <pc:docMk/>
            <pc:sldMk cId="2548741283" sldId="309"/>
            <ac:spMk id="7" creationId="{52E08F9C-5BEF-4141-808A-8CA8B19D29B3}"/>
          </ac:spMkLst>
        </pc:spChg>
        <pc:spChg chg="add mod">
          <ac:chgData name="Manish Sharma" userId="b799adb9ba789c8f" providerId="LiveId" clId="{35FE3399-A1DB-46A9-9C9A-E4AADC6DFD55}" dt="2022-01-20T04:54:27.997" v="354"/>
          <ac:spMkLst>
            <pc:docMk/>
            <pc:sldMk cId="2548741283" sldId="309"/>
            <ac:spMk id="8" creationId="{FE80C30C-328D-4EBE-9464-9829D188927D}"/>
          </ac:spMkLst>
        </pc:spChg>
        <pc:spChg chg="add mod">
          <ac:chgData name="Manish Sharma" userId="b799adb9ba789c8f" providerId="LiveId" clId="{35FE3399-A1DB-46A9-9C9A-E4AADC6DFD55}" dt="2022-01-20T04:54:27.997" v="354"/>
          <ac:spMkLst>
            <pc:docMk/>
            <pc:sldMk cId="2548741283" sldId="309"/>
            <ac:spMk id="9" creationId="{16DBA2ED-A82A-4B4F-A574-A82461DF4766}"/>
          </ac:spMkLst>
        </pc:spChg>
        <pc:spChg chg="add mod">
          <ac:chgData name="Manish Sharma" userId="b799adb9ba789c8f" providerId="LiveId" clId="{35FE3399-A1DB-46A9-9C9A-E4AADC6DFD55}" dt="2022-01-20T04:54:36.461" v="355"/>
          <ac:spMkLst>
            <pc:docMk/>
            <pc:sldMk cId="2548741283" sldId="309"/>
            <ac:spMk id="10" creationId="{4D0463C7-06BF-44BD-9812-FE208A659224}"/>
          </ac:spMkLst>
        </pc:spChg>
        <pc:spChg chg="add mod">
          <ac:chgData name="Manish Sharma" userId="b799adb9ba789c8f" providerId="LiveId" clId="{35FE3399-A1DB-46A9-9C9A-E4AADC6DFD55}" dt="2022-01-20T04:54:41.917" v="356"/>
          <ac:spMkLst>
            <pc:docMk/>
            <pc:sldMk cId="2548741283" sldId="309"/>
            <ac:spMk id="11" creationId="{EFB0923C-99D1-4355-AF59-7A594398BC05}"/>
          </ac:spMkLst>
        </pc:spChg>
        <pc:spChg chg="add mod">
          <ac:chgData name="Manish Sharma" userId="b799adb9ba789c8f" providerId="LiveId" clId="{35FE3399-A1DB-46A9-9C9A-E4AADC6DFD55}" dt="2022-01-20T04:54:41.917" v="356"/>
          <ac:spMkLst>
            <pc:docMk/>
            <pc:sldMk cId="2548741283" sldId="309"/>
            <ac:spMk id="12" creationId="{0A808DF0-9493-40B9-A3AB-C70387875ACA}"/>
          </ac:spMkLst>
        </pc:spChg>
        <pc:spChg chg="add mod">
          <ac:chgData name="Manish Sharma" userId="b799adb9ba789c8f" providerId="LiveId" clId="{35FE3399-A1DB-46A9-9C9A-E4AADC6DFD55}" dt="2022-01-20T04:54:49.459" v="357"/>
          <ac:spMkLst>
            <pc:docMk/>
            <pc:sldMk cId="2548741283" sldId="309"/>
            <ac:spMk id="13" creationId="{9D324068-99E2-4546-A5AE-07B3D4A3BD5D}"/>
          </ac:spMkLst>
        </pc:spChg>
        <pc:spChg chg="add mod">
          <ac:chgData name="Manish Sharma" userId="b799adb9ba789c8f" providerId="LiveId" clId="{35FE3399-A1DB-46A9-9C9A-E4AADC6DFD55}" dt="2022-01-20T04:55:03.404" v="358"/>
          <ac:spMkLst>
            <pc:docMk/>
            <pc:sldMk cId="2548741283" sldId="309"/>
            <ac:spMk id="14" creationId="{00BCEE13-9819-4B68-A7E7-D3DB41597677}"/>
          </ac:spMkLst>
        </pc:spChg>
      </pc:sldChg>
      <pc:sldChg chg="new del">
        <pc:chgData name="Manish Sharma" userId="b799adb9ba789c8f" providerId="LiveId" clId="{35FE3399-A1DB-46A9-9C9A-E4AADC6DFD55}" dt="2022-01-20T05:06:33.737" v="396" actId="47"/>
        <pc:sldMkLst>
          <pc:docMk/>
          <pc:sldMk cId="1189117631" sldId="310"/>
        </pc:sldMkLst>
      </pc:sldChg>
      <pc:sldChg chg="modSp add mod">
        <pc:chgData name="Manish Sharma" userId="b799adb9ba789c8f" providerId="LiveId" clId="{35FE3399-A1DB-46A9-9C9A-E4AADC6DFD55}" dt="2022-01-20T04:58:14.204" v="394" actId="15"/>
        <pc:sldMkLst>
          <pc:docMk/>
          <pc:sldMk cId="1222050639" sldId="311"/>
        </pc:sldMkLst>
        <pc:spChg chg="mod">
          <ac:chgData name="Manish Sharma" userId="b799adb9ba789c8f" providerId="LiveId" clId="{35FE3399-A1DB-46A9-9C9A-E4AADC6DFD55}" dt="2022-01-20T04:58:14.204" v="394" actId="15"/>
          <ac:spMkLst>
            <pc:docMk/>
            <pc:sldMk cId="1222050639" sldId="311"/>
            <ac:spMk id="3" creationId="{535014E8-38D2-469D-92E0-B6A95C153A27}"/>
          </ac:spMkLst>
        </pc:spChg>
      </pc:sldChg>
      <pc:sldChg chg="del">
        <pc:chgData name="Manish Sharma" userId="b799adb9ba789c8f" providerId="LiveId" clId="{35FE3399-A1DB-46A9-9C9A-E4AADC6DFD55}" dt="2022-01-20T03:35:08.141" v="17" actId="47"/>
        <pc:sldMkLst>
          <pc:docMk/>
          <pc:sldMk cId="3401202457" sldId="315"/>
        </pc:sldMkLst>
      </pc:sldChg>
      <pc:sldChg chg="del">
        <pc:chgData name="Manish Sharma" userId="b799adb9ba789c8f" providerId="LiveId" clId="{35FE3399-A1DB-46A9-9C9A-E4AADC6DFD55}" dt="2022-01-20T03:35:08.141" v="17" actId="47"/>
        <pc:sldMkLst>
          <pc:docMk/>
          <pc:sldMk cId="3653811040" sldId="316"/>
        </pc:sldMkLst>
      </pc:sldChg>
      <pc:sldChg chg="del">
        <pc:chgData name="Manish Sharma" userId="b799adb9ba789c8f" providerId="LiveId" clId="{35FE3399-A1DB-46A9-9C9A-E4AADC6DFD55}" dt="2022-01-20T03:35:08.141" v="17" actId="47"/>
        <pc:sldMkLst>
          <pc:docMk/>
          <pc:sldMk cId="2482883434" sldId="317"/>
        </pc:sldMkLst>
      </pc:sldChg>
      <pc:sldChg chg="del">
        <pc:chgData name="Manish Sharma" userId="b799adb9ba789c8f" providerId="LiveId" clId="{35FE3399-A1DB-46A9-9C9A-E4AADC6DFD55}" dt="2022-01-20T03:35:08.141" v="17" actId="47"/>
        <pc:sldMkLst>
          <pc:docMk/>
          <pc:sldMk cId="1381241696" sldId="318"/>
        </pc:sldMkLst>
      </pc:sldChg>
      <pc:sldChg chg="del">
        <pc:chgData name="Manish Sharma" userId="b799adb9ba789c8f" providerId="LiveId" clId="{35FE3399-A1DB-46A9-9C9A-E4AADC6DFD55}" dt="2022-01-20T03:35:08.141" v="17" actId="47"/>
        <pc:sldMkLst>
          <pc:docMk/>
          <pc:sldMk cId="672012168" sldId="322"/>
        </pc:sldMkLst>
      </pc:sldChg>
      <pc:sldChg chg="del">
        <pc:chgData name="Manish Sharma" userId="b799adb9ba789c8f" providerId="LiveId" clId="{35FE3399-A1DB-46A9-9C9A-E4AADC6DFD55}" dt="2022-01-20T03:35:08.141" v="17" actId="47"/>
        <pc:sldMkLst>
          <pc:docMk/>
          <pc:sldMk cId="1558062592" sldId="323"/>
        </pc:sldMkLst>
      </pc:sldChg>
      <pc:sldChg chg="del">
        <pc:chgData name="Manish Sharma" userId="b799adb9ba789c8f" providerId="LiveId" clId="{35FE3399-A1DB-46A9-9C9A-E4AADC6DFD55}" dt="2022-01-20T03:35:08.141" v="17" actId="47"/>
        <pc:sldMkLst>
          <pc:docMk/>
          <pc:sldMk cId="4064640019" sldId="325"/>
        </pc:sldMkLst>
      </pc:sldChg>
      <pc:sldChg chg="del">
        <pc:chgData name="Manish Sharma" userId="b799adb9ba789c8f" providerId="LiveId" clId="{35FE3399-A1DB-46A9-9C9A-E4AADC6DFD55}" dt="2022-01-20T03:35:08.141" v="17" actId="47"/>
        <pc:sldMkLst>
          <pc:docMk/>
          <pc:sldMk cId="174730671" sldId="326"/>
        </pc:sldMkLst>
      </pc:sldChg>
      <pc:sldChg chg="del">
        <pc:chgData name="Manish Sharma" userId="b799adb9ba789c8f" providerId="LiveId" clId="{35FE3399-A1DB-46A9-9C9A-E4AADC6DFD55}" dt="2022-01-20T03:35:08.141" v="17" actId="47"/>
        <pc:sldMkLst>
          <pc:docMk/>
          <pc:sldMk cId="3573060485" sldId="328"/>
        </pc:sldMkLst>
      </pc:sldChg>
      <pc:sldChg chg="add">
        <pc:chgData name="Manish Sharma" userId="b799adb9ba789c8f" providerId="LiveId" clId="{35FE3399-A1DB-46A9-9C9A-E4AADC6DFD55}" dt="2022-01-20T05:06:30.069" v="395"/>
        <pc:sldMkLst>
          <pc:docMk/>
          <pc:sldMk cId="3578941083" sldId="329"/>
        </pc:sldMkLst>
      </pc:sldChg>
      <pc:sldChg chg="add">
        <pc:chgData name="Manish Sharma" userId="b799adb9ba789c8f" providerId="LiveId" clId="{35FE3399-A1DB-46A9-9C9A-E4AADC6DFD55}" dt="2022-01-20T05:16:25.597" v="397"/>
        <pc:sldMkLst>
          <pc:docMk/>
          <pc:sldMk cId="1148456520" sldId="330"/>
        </pc:sldMkLst>
      </pc:sldChg>
      <pc:sldChg chg="del">
        <pc:chgData name="Manish Sharma" userId="b799adb9ba789c8f" providerId="LiveId" clId="{35FE3399-A1DB-46A9-9C9A-E4AADC6DFD55}" dt="2022-01-20T03:35:08.141" v="17" actId="47"/>
        <pc:sldMkLst>
          <pc:docMk/>
          <pc:sldMk cId="3819615658" sldId="330"/>
        </pc:sldMkLst>
      </pc:sldChg>
      <pc:sldChg chg="del">
        <pc:chgData name="Manish Sharma" userId="b799adb9ba789c8f" providerId="LiveId" clId="{35FE3399-A1DB-46A9-9C9A-E4AADC6DFD55}" dt="2022-01-20T03:35:08.141" v="17" actId="47"/>
        <pc:sldMkLst>
          <pc:docMk/>
          <pc:sldMk cId="1872235650" sldId="331"/>
        </pc:sldMkLst>
      </pc:sldChg>
      <pc:sldChg chg="addSp delSp modSp new mod">
        <pc:chgData name="Manish Sharma" userId="b799adb9ba789c8f" providerId="LiveId" clId="{35FE3399-A1DB-46A9-9C9A-E4AADC6DFD55}" dt="2022-01-20T05:20:14.209" v="451"/>
        <pc:sldMkLst>
          <pc:docMk/>
          <pc:sldMk cId="3434302511" sldId="331"/>
        </pc:sldMkLst>
        <pc:spChg chg="del">
          <ac:chgData name="Manish Sharma" userId="b799adb9ba789c8f" providerId="LiveId" clId="{35FE3399-A1DB-46A9-9C9A-E4AADC6DFD55}" dt="2022-01-20T05:16:37.200" v="399" actId="478"/>
          <ac:spMkLst>
            <pc:docMk/>
            <pc:sldMk cId="3434302511" sldId="331"/>
            <ac:spMk id="2" creationId="{62965C16-006D-48E4-A287-373BCE2B74FA}"/>
          </ac:spMkLst>
        </pc:spChg>
        <pc:spChg chg="del">
          <ac:chgData name="Manish Sharma" userId="b799adb9ba789c8f" providerId="LiveId" clId="{35FE3399-A1DB-46A9-9C9A-E4AADC6DFD55}" dt="2022-01-20T05:16:37.200" v="399" actId="478"/>
          <ac:spMkLst>
            <pc:docMk/>
            <pc:sldMk cId="3434302511" sldId="331"/>
            <ac:spMk id="3" creationId="{D7F7CF11-CF98-4569-8D75-D8F0CEA0C7CA}"/>
          </ac:spMkLst>
        </pc:spChg>
        <pc:spChg chg="add mod">
          <ac:chgData name="Manish Sharma" userId="b799adb9ba789c8f" providerId="LiveId" clId="{35FE3399-A1DB-46A9-9C9A-E4AADC6DFD55}" dt="2022-01-20T05:17:21.291" v="400"/>
          <ac:spMkLst>
            <pc:docMk/>
            <pc:sldMk cId="3434302511" sldId="331"/>
            <ac:spMk id="4" creationId="{3F0ED4D8-DD43-4A97-891E-6EDED64A115C}"/>
          </ac:spMkLst>
        </pc:spChg>
        <pc:spChg chg="add mod">
          <ac:chgData name="Manish Sharma" userId="b799adb9ba789c8f" providerId="LiveId" clId="{35FE3399-A1DB-46A9-9C9A-E4AADC6DFD55}" dt="2022-01-20T05:17:32.940" v="401"/>
          <ac:spMkLst>
            <pc:docMk/>
            <pc:sldMk cId="3434302511" sldId="331"/>
            <ac:spMk id="6" creationId="{0C142284-705C-4788-A362-EB28406BA4DA}"/>
          </ac:spMkLst>
        </pc:spChg>
        <pc:spChg chg="add mod">
          <ac:chgData name="Manish Sharma" userId="b799adb9ba789c8f" providerId="LiveId" clId="{35FE3399-A1DB-46A9-9C9A-E4AADC6DFD55}" dt="2022-01-20T05:17:44.618" v="402"/>
          <ac:spMkLst>
            <pc:docMk/>
            <pc:sldMk cId="3434302511" sldId="331"/>
            <ac:spMk id="7" creationId="{F9042A31-2C97-4CBC-AE1C-1704F4826B3D}"/>
          </ac:spMkLst>
        </pc:spChg>
        <pc:spChg chg="add mod">
          <ac:chgData name="Manish Sharma" userId="b799adb9ba789c8f" providerId="LiveId" clId="{35FE3399-A1DB-46A9-9C9A-E4AADC6DFD55}" dt="2022-01-20T05:17:54.019" v="403"/>
          <ac:spMkLst>
            <pc:docMk/>
            <pc:sldMk cId="3434302511" sldId="331"/>
            <ac:spMk id="9" creationId="{D33B3B27-6390-46BC-B401-0015E317DB26}"/>
          </ac:spMkLst>
        </pc:spChg>
        <pc:spChg chg="add mod">
          <ac:chgData name="Manish Sharma" userId="b799adb9ba789c8f" providerId="LiveId" clId="{35FE3399-A1DB-46A9-9C9A-E4AADC6DFD55}" dt="2022-01-20T05:17:54.019" v="403"/>
          <ac:spMkLst>
            <pc:docMk/>
            <pc:sldMk cId="3434302511" sldId="331"/>
            <ac:spMk id="10" creationId="{573E26C3-092A-48B4-A3CD-35B34125F92A}"/>
          </ac:spMkLst>
        </pc:spChg>
        <pc:spChg chg="add mod">
          <ac:chgData name="Manish Sharma" userId="b799adb9ba789c8f" providerId="LiveId" clId="{35FE3399-A1DB-46A9-9C9A-E4AADC6DFD55}" dt="2022-01-20T05:18:07.658" v="404"/>
          <ac:spMkLst>
            <pc:docMk/>
            <pc:sldMk cId="3434302511" sldId="331"/>
            <ac:spMk id="12" creationId="{C4F33602-4DFF-4D17-AFDB-A955F533D0C4}"/>
          </ac:spMkLst>
        </pc:spChg>
        <pc:spChg chg="add mod">
          <ac:chgData name="Manish Sharma" userId="b799adb9ba789c8f" providerId="LiveId" clId="{35FE3399-A1DB-46A9-9C9A-E4AADC6DFD55}" dt="2022-01-20T05:18:07.658" v="404"/>
          <ac:spMkLst>
            <pc:docMk/>
            <pc:sldMk cId="3434302511" sldId="331"/>
            <ac:spMk id="13" creationId="{CF3EE28C-A8FC-4B6E-9C75-E4F2E4EFAE4F}"/>
          </ac:spMkLst>
        </pc:spChg>
        <pc:spChg chg="add mod">
          <ac:chgData name="Manish Sharma" userId="b799adb9ba789c8f" providerId="LiveId" clId="{35FE3399-A1DB-46A9-9C9A-E4AADC6DFD55}" dt="2022-01-20T05:18:23.568" v="405"/>
          <ac:spMkLst>
            <pc:docMk/>
            <pc:sldMk cId="3434302511" sldId="331"/>
            <ac:spMk id="14" creationId="{70D2E2C8-FB08-45C8-8DA7-B33C192F5D92}"/>
          </ac:spMkLst>
        </pc:spChg>
        <pc:spChg chg="add mod">
          <ac:chgData name="Manish Sharma" userId="b799adb9ba789c8f" providerId="LiveId" clId="{35FE3399-A1DB-46A9-9C9A-E4AADC6DFD55}" dt="2022-01-20T05:18:23.568" v="405"/>
          <ac:spMkLst>
            <pc:docMk/>
            <pc:sldMk cId="3434302511" sldId="331"/>
            <ac:spMk id="16" creationId="{D6C054D3-DD87-4A3B-8E67-1CAD5CA7FDB6}"/>
          </ac:spMkLst>
        </pc:spChg>
        <pc:spChg chg="add mod">
          <ac:chgData name="Manish Sharma" userId="b799adb9ba789c8f" providerId="LiveId" clId="{35FE3399-A1DB-46A9-9C9A-E4AADC6DFD55}" dt="2022-01-20T05:18:31.799" v="406"/>
          <ac:spMkLst>
            <pc:docMk/>
            <pc:sldMk cId="3434302511" sldId="331"/>
            <ac:spMk id="17" creationId="{8551333D-DB4C-4BC5-9889-B031DE124C62}"/>
          </ac:spMkLst>
        </pc:spChg>
        <pc:spChg chg="add mod">
          <ac:chgData name="Manish Sharma" userId="b799adb9ba789c8f" providerId="LiveId" clId="{35FE3399-A1DB-46A9-9C9A-E4AADC6DFD55}" dt="2022-01-20T05:18:48.475" v="408"/>
          <ac:spMkLst>
            <pc:docMk/>
            <pc:sldMk cId="3434302511" sldId="331"/>
            <ac:spMk id="21" creationId="{AFF18540-98BB-4AFF-9937-095B3520B4DA}"/>
          </ac:spMkLst>
        </pc:spChg>
        <pc:spChg chg="add mod">
          <ac:chgData name="Manish Sharma" userId="b799adb9ba789c8f" providerId="LiveId" clId="{35FE3399-A1DB-46A9-9C9A-E4AADC6DFD55}" dt="2022-01-20T05:18:48.475" v="408"/>
          <ac:spMkLst>
            <pc:docMk/>
            <pc:sldMk cId="3434302511" sldId="331"/>
            <ac:spMk id="22" creationId="{BCB2468E-F0E9-4BC2-8D39-3782D1ACE412}"/>
          </ac:spMkLst>
        </pc:spChg>
        <pc:spChg chg="add mod">
          <ac:chgData name="Manish Sharma" userId="b799adb9ba789c8f" providerId="LiveId" clId="{35FE3399-A1DB-46A9-9C9A-E4AADC6DFD55}" dt="2022-01-20T05:18:57.860" v="409"/>
          <ac:spMkLst>
            <pc:docMk/>
            <pc:sldMk cId="3434302511" sldId="331"/>
            <ac:spMk id="23" creationId="{5D75DE53-C727-4A0C-9152-77F97C56B19A}"/>
          </ac:spMkLst>
        </pc:spChg>
        <pc:spChg chg="add mod">
          <ac:chgData name="Manish Sharma" userId="b799adb9ba789c8f" providerId="LiveId" clId="{35FE3399-A1DB-46A9-9C9A-E4AADC6DFD55}" dt="2022-01-20T05:19:08.982" v="410"/>
          <ac:spMkLst>
            <pc:docMk/>
            <pc:sldMk cId="3434302511" sldId="331"/>
            <ac:spMk id="25" creationId="{014EDD55-DD81-4598-AFC7-47567D73C582}"/>
          </ac:spMkLst>
        </pc:spChg>
        <pc:spChg chg="add mod">
          <ac:chgData name="Manish Sharma" userId="b799adb9ba789c8f" providerId="LiveId" clId="{35FE3399-A1DB-46A9-9C9A-E4AADC6DFD55}" dt="2022-01-20T05:19:15.630" v="411"/>
          <ac:spMkLst>
            <pc:docMk/>
            <pc:sldMk cId="3434302511" sldId="331"/>
            <ac:spMk id="26" creationId="{5529D5FD-1670-4F4E-974B-BBE035705825}"/>
          </ac:spMkLst>
        </pc:spChg>
        <pc:spChg chg="add mod">
          <ac:chgData name="Manish Sharma" userId="b799adb9ba789c8f" providerId="LiveId" clId="{35FE3399-A1DB-46A9-9C9A-E4AADC6DFD55}" dt="2022-01-20T05:19:34.066" v="429" actId="1076"/>
          <ac:spMkLst>
            <pc:docMk/>
            <pc:sldMk cId="3434302511" sldId="331"/>
            <ac:spMk id="27" creationId="{B99282A6-654D-4DC1-8E28-AA1D762AA245}"/>
          </ac:spMkLst>
        </pc:spChg>
        <pc:spChg chg="add mod">
          <ac:chgData name="Manish Sharma" userId="b799adb9ba789c8f" providerId="LiveId" clId="{35FE3399-A1DB-46A9-9C9A-E4AADC6DFD55}" dt="2022-01-20T05:20:02.934" v="450" actId="1076"/>
          <ac:spMkLst>
            <pc:docMk/>
            <pc:sldMk cId="3434302511" sldId="331"/>
            <ac:spMk id="29" creationId="{258A2EA8-2806-46F1-8B7F-F82636DF449A}"/>
          </ac:spMkLst>
        </pc:spChg>
        <pc:spChg chg="add mod">
          <ac:chgData name="Manish Sharma" userId="b799adb9ba789c8f" providerId="LiveId" clId="{35FE3399-A1DB-46A9-9C9A-E4AADC6DFD55}" dt="2022-01-20T05:19:58.879" v="449" actId="1035"/>
          <ac:spMkLst>
            <pc:docMk/>
            <pc:sldMk cId="3434302511" sldId="331"/>
            <ac:spMk id="30" creationId="{2714892E-4340-49B8-B6E0-AB83EE997AE7}"/>
          </ac:spMkLst>
        </pc:spChg>
        <pc:spChg chg="add mod">
          <ac:chgData name="Manish Sharma" userId="b799adb9ba789c8f" providerId="LiveId" clId="{35FE3399-A1DB-46A9-9C9A-E4AADC6DFD55}" dt="2022-01-20T05:20:14.209" v="451"/>
          <ac:spMkLst>
            <pc:docMk/>
            <pc:sldMk cId="3434302511" sldId="331"/>
            <ac:spMk id="31" creationId="{4A99A141-1CF1-47FE-ABDC-6E73C1C628BD}"/>
          </ac:spMkLst>
        </pc:spChg>
        <pc:cxnChg chg="add mod">
          <ac:chgData name="Manish Sharma" userId="b799adb9ba789c8f" providerId="LiveId" clId="{35FE3399-A1DB-46A9-9C9A-E4AADC6DFD55}" dt="2022-01-20T05:17:32.940" v="401"/>
          <ac:cxnSpMkLst>
            <pc:docMk/>
            <pc:sldMk cId="3434302511" sldId="331"/>
            <ac:cxnSpMk id="5" creationId="{F2255DB0-AB62-4BBB-9CD5-794BCAD2EBE0}"/>
          </ac:cxnSpMkLst>
        </pc:cxnChg>
        <pc:cxnChg chg="add mod">
          <ac:chgData name="Manish Sharma" userId="b799adb9ba789c8f" providerId="LiveId" clId="{35FE3399-A1DB-46A9-9C9A-E4AADC6DFD55}" dt="2022-01-20T05:17:54.019" v="403"/>
          <ac:cxnSpMkLst>
            <pc:docMk/>
            <pc:sldMk cId="3434302511" sldId="331"/>
            <ac:cxnSpMk id="8" creationId="{DBF169DB-643A-4684-B74F-6CF70AD215D1}"/>
          </ac:cxnSpMkLst>
        </pc:cxnChg>
        <pc:cxnChg chg="add mod">
          <ac:chgData name="Manish Sharma" userId="b799adb9ba789c8f" providerId="LiveId" clId="{35FE3399-A1DB-46A9-9C9A-E4AADC6DFD55}" dt="2022-01-20T05:18:07.658" v="404"/>
          <ac:cxnSpMkLst>
            <pc:docMk/>
            <pc:sldMk cId="3434302511" sldId="331"/>
            <ac:cxnSpMk id="11" creationId="{242B14FB-A875-444F-8C98-5A7B82CEB78D}"/>
          </ac:cxnSpMkLst>
        </pc:cxnChg>
        <pc:cxnChg chg="add mod">
          <ac:chgData name="Manish Sharma" userId="b799adb9ba789c8f" providerId="LiveId" clId="{35FE3399-A1DB-46A9-9C9A-E4AADC6DFD55}" dt="2022-01-20T05:18:23.568" v="405"/>
          <ac:cxnSpMkLst>
            <pc:docMk/>
            <pc:sldMk cId="3434302511" sldId="331"/>
            <ac:cxnSpMk id="15" creationId="{FB59176C-FC7A-4E4D-A712-D3401CFC0839}"/>
          </ac:cxnSpMkLst>
        </pc:cxnChg>
        <pc:cxnChg chg="add mod">
          <ac:chgData name="Manish Sharma" userId="b799adb9ba789c8f" providerId="LiveId" clId="{35FE3399-A1DB-46A9-9C9A-E4AADC6DFD55}" dt="2022-01-20T05:18:31.799" v="406"/>
          <ac:cxnSpMkLst>
            <pc:docMk/>
            <pc:sldMk cId="3434302511" sldId="331"/>
            <ac:cxnSpMk id="18" creationId="{CD87F456-82F3-4EAB-B9FD-C9CB34CA546F}"/>
          </ac:cxnSpMkLst>
        </pc:cxnChg>
        <pc:cxnChg chg="add mod">
          <ac:chgData name="Manish Sharma" userId="b799adb9ba789c8f" providerId="LiveId" clId="{35FE3399-A1DB-46A9-9C9A-E4AADC6DFD55}" dt="2022-01-20T05:18:31.799" v="406"/>
          <ac:cxnSpMkLst>
            <pc:docMk/>
            <pc:sldMk cId="3434302511" sldId="331"/>
            <ac:cxnSpMk id="19" creationId="{18EE5F0D-D865-4010-812C-A6EF0A1B5C49}"/>
          </ac:cxnSpMkLst>
        </pc:cxnChg>
        <pc:cxnChg chg="add mod">
          <ac:chgData name="Manish Sharma" userId="b799adb9ba789c8f" providerId="LiveId" clId="{35FE3399-A1DB-46A9-9C9A-E4AADC6DFD55}" dt="2022-01-20T05:18:38.240" v="407"/>
          <ac:cxnSpMkLst>
            <pc:docMk/>
            <pc:sldMk cId="3434302511" sldId="331"/>
            <ac:cxnSpMk id="20" creationId="{B07CEDB9-2830-4756-BDC0-EC4204A8640C}"/>
          </ac:cxnSpMkLst>
        </pc:cxnChg>
        <pc:cxnChg chg="add mod">
          <ac:chgData name="Manish Sharma" userId="b799adb9ba789c8f" providerId="LiveId" clId="{35FE3399-A1DB-46A9-9C9A-E4AADC6DFD55}" dt="2022-01-20T05:18:57.860" v="409"/>
          <ac:cxnSpMkLst>
            <pc:docMk/>
            <pc:sldMk cId="3434302511" sldId="331"/>
            <ac:cxnSpMk id="24" creationId="{4F42453E-8578-4D21-9F16-B1264A0B02AE}"/>
          </ac:cxnSpMkLst>
        </pc:cxnChg>
        <pc:cxnChg chg="add mod">
          <ac:chgData name="Manish Sharma" userId="b799adb9ba789c8f" providerId="LiveId" clId="{35FE3399-A1DB-46A9-9C9A-E4AADC6DFD55}" dt="2022-01-20T05:19:46.217" v="430"/>
          <ac:cxnSpMkLst>
            <pc:docMk/>
            <pc:sldMk cId="3434302511" sldId="331"/>
            <ac:cxnSpMk id="28" creationId="{CE36ABA7-89CD-4D07-AE76-AF85B6FB1BC5}"/>
          </ac:cxnSpMkLst>
        </pc:cxnChg>
      </pc:sldChg>
      <pc:sldChg chg="del">
        <pc:chgData name="Manish Sharma" userId="b799adb9ba789c8f" providerId="LiveId" clId="{35FE3399-A1DB-46A9-9C9A-E4AADC6DFD55}" dt="2022-01-20T03:35:08.141" v="17" actId="47"/>
        <pc:sldMkLst>
          <pc:docMk/>
          <pc:sldMk cId="2699455721" sldId="332"/>
        </pc:sldMkLst>
      </pc:sldChg>
      <pc:sldChg chg="del">
        <pc:chgData name="Manish Sharma" userId="b799adb9ba789c8f" providerId="LiveId" clId="{35FE3399-A1DB-46A9-9C9A-E4AADC6DFD55}" dt="2022-01-20T03:35:08.141" v="17" actId="47"/>
        <pc:sldMkLst>
          <pc:docMk/>
          <pc:sldMk cId="4165250704" sldId="333"/>
        </pc:sldMkLst>
      </pc:sldChg>
      <pc:sldChg chg="del">
        <pc:chgData name="Manish Sharma" userId="b799adb9ba789c8f" providerId="LiveId" clId="{35FE3399-A1DB-46A9-9C9A-E4AADC6DFD55}" dt="2022-01-20T03:35:08.141" v="17" actId="47"/>
        <pc:sldMkLst>
          <pc:docMk/>
          <pc:sldMk cId="389683339" sldId="334"/>
        </pc:sldMkLst>
      </pc:sldChg>
      <pc:sldChg chg="add">
        <pc:chgData name="Manish Sharma" userId="b799adb9ba789c8f" providerId="LiveId" clId="{35FE3399-A1DB-46A9-9C9A-E4AADC6DFD55}" dt="2022-01-25T09:46:20.870" v="1609"/>
        <pc:sldMkLst>
          <pc:docMk/>
          <pc:sldMk cId="3305788119" sldId="334"/>
        </pc:sldMkLst>
      </pc:sldChg>
      <pc:sldChg chg="del">
        <pc:chgData name="Manish Sharma" userId="b799adb9ba789c8f" providerId="LiveId" clId="{35FE3399-A1DB-46A9-9C9A-E4AADC6DFD55}" dt="2022-01-20T03:35:08.141" v="17" actId="47"/>
        <pc:sldMkLst>
          <pc:docMk/>
          <pc:sldMk cId="3620814271" sldId="335"/>
        </pc:sldMkLst>
      </pc:sldChg>
      <pc:sldChg chg="modSp add mod">
        <pc:chgData name="Manish Sharma" userId="b799adb9ba789c8f" providerId="LiveId" clId="{35FE3399-A1DB-46A9-9C9A-E4AADC6DFD55}" dt="2022-01-25T11:20:08.238" v="1915" actId="20577"/>
        <pc:sldMkLst>
          <pc:docMk/>
          <pc:sldMk cId="599601856" sldId="336"/>
        </pc:sldMkLst>
        <pc:spChg chg="mod">
          <ac:chgData name="Manish Sharma" userId="b799adb9ba789c8f" providerId="LiveId" clId="{35FE3399-A1DB-46A9-9C9A-E4AADC6DFD55}" dt="2022-01-25T11:20:08.238" v="1915" actId="20577"/>
          <ac:spMkLst>
            <pc:docMk/>
            <pc:sldMk cId="599601856" sldId="336"/>
            <ac:spMk id="2" creationId="{45F6019A-5168-4EA3-85EB-13BA8CFCF69B}"/>
          </ac:spMkLst>
        </pc:spChg>
      </pc:sldChg>
      <pc:sldChg chg="del">
        <pc:chgData name="Manish Sharma" userId="b799adb9ba789c8f" providerId="LiveId" clId="{35FE3399-A1DB-46A9-9C9A-E4AADC6DFD55}" dt="2022-01-20T03:35:08.141" v="17" actId="47"/>
        <pc:sldMkLst>
          <pc:docMk/>
          <pc:sldMk cId="1165593841" sldId="336"/>
        </pc:sldMkLst>
      </pc:sldChg>
      <pc:sldChg chg="del">
        <pc:chgData name="Manish Sharma" userId="b799adb9ba789c8f" providerId="LiveId" clId="{35FE3399-A1DB-46A9-9C9A-E4AADC6DFD55}" dt="2022-01-20T03:35:08.141" v="17" actId="47"/>
        <pc:sldMkLst>
          <pc:docMk/>
          <pc:sldMk cId="2692811793" sldId="337"/>
        </pc:sldMkLst>
      </pc:sldChg>
      <pc:sldChg chg="del">
        <pc:chgData name="Manish Sharma" userId="b799adb9ba789c8f" providerId="LiveId" clId="{35FE3399-A1DB-46A9-9C9A-E4AADC6DFD55}" dt="2022-01-20T03:35:08.141" v="17" actId="47"/>
        <pc:sldMkLst>
          <pc:docMk/>
          <pc:sldMk cId="490180290" sldId="338"/>
        </pc:sldMkLst>
      </pc:sldChg>
      <pc:sldChg chg="add">
        <pc:chgData name="Manish Sharma" userId="b799adb9ba789c8f" providerId="LiveId" clId="{35FE3399-A1DB-46A9-9C9A-E4AADC6DFD55}" dt="2022-01-21T04:23:25.240" v="477"/>
        <pc:sldMkLst>
          <pc:docMk/>
          <pc:sldMk cId="3436347431" sldId="338"/>
        </pc:sldMkLst>
      </pc:sldChg>
      <pc:sldChg chg="del">
        <pc:chgData name="Manish Sharma" userId="b799adb9ba789c8f" providerId="LiveId" clId="{35FE3399-A1DB-46A9-9C9A-E4AADC6DFD55}" dt="2022-01-20T03:35:08.141" v="17" actId="47"/>
        <pc:sldMkLst>
          <pc:docMk/>
          <pc:sldMk cId="2461708154" sldId="339"/>
        </pc:sldMkLst>
      </pc:sldChg>
      <pc:sldChg chg="del">
        <pc:chgData name="Manish Sharma" userId="b799adb9ba789c8f" providerId="LiveId" clId="{35FE3399-A1DB-46A9-9C9A-E4AADC6DFD55}" dt="2022-01-20T03:35:08.141" v="17" actId="47"/>
        <pc:sldMkLst>
          <pc:docMk/>
          <pc:sldMk cId="1345247763" sldId="340"/>
        </pc:sldMkLst>
      </pc:sldChg>
      <pc:sldChg chg="modSp add mod">
        <pc:chgData name="Manish Sharma" userId="b799adb9ba789c8f" providerId="LiveId" clId="{35FE3399-A1DB-46A9-9C9A-E4AADC6DFD55}" dt="2022-01-21T11:32:08.811" v="1262" actId="20577"/>
        <pc:sldMkLst>
          <pc:docMk/>
          <pc:sldMk cId="2737212266" sldId="340"/>
        </pc:sldMkLst>
        <pc:spChg chg="mod">
          <ac:chgData name="Manish Sharma" userId="b799adb9ba789c8f" providerId="LiveId" clId="{35FE3399-A1DB-46A9-9C9A-E4AADC6DFD55}" dt="2022-01-21T11:32:08.811" v="1262" actId="20577"/>
          <ac:spMkLst>
            <pc:docMk/>
            <pc:sldMk cId="2737212266" sldId="340"/>
            <ac:spMk id="2" creationId="{4158C489-52BE-4B37-B045-E4AEE2EEB5B4}"/>
          </ac:spMkLst>
        </pc:spChg>
      </pc:sldChg>
      <pc:sldChg chg="modSp add mod">
        <pc:chgData name="Manish Sharma" userId="b799adb9ba789c8f" providerId="LiveId" clId="{35FE3399-A1DB-46A9-9C9A-E4AADC6DFD55}" dt="2022-01-21T11:38:55.672" v="1338" actId="20577"/>
        <pc:sldMkLst>
          <pc:docMk/>
          <pc:sldMk cId="1876232458" sldId="341"/>
        </pc:sldMkLst>
        <pc:spChg chg="mod">
          <ac:chgData name="Manish Sharma" userId="b799adb9ba789c8f" providerId="LiveId" clId="{35FE3399-A1DB-46A9-9C9A-E4AADC6DFD55}" dt="2022-01-21T11:32:03.752" v="1260" actId="20577"/>
          <ac:spMkLst>
            <pc:docMk/>
            <pc:sldMk cId="1876232458" sldId="341"/>
            <ac:spMk id="2" creationId="{7E43FDEE-5713-4DD5-BAFA-837A25CA4F51}"/>
          </ac:spMkLst>
        </pc:spChg>
        <pc:spChg chg="mod">
          <ac:chgData name="Manish Sharma" userId="b799adb9ba789c8f" providerId="LiveId" clId="{35FE3399-A1DB-46A9-9C9A-E4AADC6DFD55}" dt="2022-01-21T11:38:55.672" v="1338" actId="20577"/>
          <ac:spMkLst>
            <pc:docMk/>
            <pc:sldMk cId="1876232458" sldId="341"/>
            <ac:spMk id="3" creationId="{289DB6EF-1D66-4474-A86F-BAE4925A0FB9}"/>
          </ac:spMkLst>
        </pc:spChg>
      </pc:sldChg>
      <pc:sldChg chg="del">
        <pc:chgData name="Manish Sharma" userId="b799adb9ba789c8f" providerId="LiveId" clId="{35FE3399-A1DB-46A9-9C9A-E4AADC6DFD55}" dt="2022-01-20T03:35:08.141" v="17" actId="47"/>
        <pc:sldMkLst>
          <pc:docMk/>
          <pc:sldMk cId="3140415854" sldId="341"/>
        </pc:sldMkLst>
      </pc:sldChg>
      <pc:sldChg chg="del">
        <pc:chgData name="Manish Sharma" userId="b799adb9ba789c8f" providerId="LiveId" clId="{35FE3399-A1DB-46A9-9C9A-E4AADC6DFD55}" dt="2022-01-20T03:35:08.141" v="17" actId="47"/>
        <pc:sldMkLst>
          <pc:docMk/>
          <pc:sldMk cId="666111626" sldId="342"/>
        </pc:sldMkLst>
      </pc:sldChg>
      <pc:sldChg chg="del">
        <pc:chgData name="Manish Sharma" userId="b799adb9ba789c8f" providerId="LiveId" clId="{35FE3399-A1DB-46A9-9C9A-E4AADC6DFD55}" dt="2022-01-20T03:35:08.141" v="17" actId="47"/>
        <pc:sldMkLst>
          <pc:docMk/>
          <pc:sldMk cId="3957436667" sldId="343"/>
        </pc:sldMkLst>
      </pc:sldChg>
      <pc:sldChg chg="add">
        <pc:chgData name="Manish Sharma" userId="b799adb9ba789c8f" providerId="LiveId" clId="{35FE3399-A1DB-46A9-9C9A-E4AADC6DFD55}" dt="2022-01-21T11:51:53.241" v="1339"/>
        <pc:sldMkLst>
          <pc:docMk/>
          <pc:sldMk cId="1083906838" sldId="344"/>
        </pc:sldMkLst>
      </pc:sldChg>
      <pc:sldChg chg="del">
        <pc:chgData name="Manish Sharma" userId="b799adb9ba789c8f" providerId="LiveId" clId="{35FE3399-A1DB-46A9-9C9A-E4AADC6DFD55}" dt="2022-01-20T03:35:08.141" v="17" actId="47"/>
        <pc:sldMkLst>
          <pc:docMk/>
          <pc:sldMk cId="3637091964" sldId="344"/>
        </pc:sldMkLst>
      </pc:sldChg>
      <pc:sldChg chg="del">
        <pc:chgData name="Manish Sharma" userId="b799adb9ba789c8f" providerId="LiveId" clId="{35FE3399-A1DB-46A9-9C9A-E4AADC6DFD55}" dt="2022-01-20T03:35:08.141" v="17" actId="47"/>
        <pc:sldMkLst>
          <pc:docMk/>
          <pc:sldMk cId="2213827792" sldId="345"/>
        </pc:sldMkLst>
      </pc:sldChg>
      <pc:sldChg chg="del">
        <pc:chgData name="Manish Sharma" userId="b799adb9ba789c8f" providerId="LiveId" clId="{35FE3399-A1DB-46A9-9C9A-E4AADC6DFD55}" dt="2022-01-20T03:35:08.141" v="17" actId="47"/>
        <pc:sldMkLst>
          <pc:docMk/>
          <pc:sldMk cId="811649670" sldId="346"/>
        </pc:sldMkLst>
      </pc:sldChg>
      <pc:sldChg chg="del">
        <pc:chgData name="Manish Sharma" userId="b799adb9ba789c8f" providerId="LiveId" clId="{35FE3399-A1DB-46A9-9C9A-E4AADC6DFD55}" dt="2022-01-20T03:35:08.141" v="17" actId="47"/>
        <pc:sldMkLst>
          <pc:docMk/>
          <pc:sldMk cId="2903542338" sldId="347"/>
        </pc:sldMkLst>
      </pc:sldChg>
      <pc:sldChg chg="del">
        <pc:chgData name="Manish Sharma" userId="b799adb9ba789c8f" providerId="LiveId" clId="{35FE3399-A1DB-46A9-9C9A-E4AADC6DFD55}" dt="2022-01-20T03:35:08.141" v="17" actId="47"/>
        <pc:sldMkLst>
          <pc:docMk/>
          <pc:sldMk cId="2857248363" sldId="348"/>
        </pc:sldMkLst>
      </pc:sldChg>
      <pc:sldChg chg="del">
        <pc:chgData name="Manish Sharma" userId="b799adb9ba789c8f" providerId="LiveId" clId="{35FE3399-A1DB-46A9-9C9A-E4AADC6DFD55}" dt="2022-01-20T03:35:08.141" v="17" actId="47"/>
        <pc:sldMkLst>
          <pc:docMk/>
          <pc:sldMk cId="2744805497" sldId="349"/>
        </pc:sldMkLst>
      </pc:sldChg>
      <pc:sldChg chg="del">
        <pc:chgData name="Manish Sharma" userId="b799adb9ba789c8f" providerId="LiveId" clId="{35FE3399-A1DB-46A9-9C9A-E4AADC6DFD55}" dt="2022-01-20T03:35:08.141" v="17" actId="47"/>
        <pc:sldMkLst>
          <pc:docMk/>
          <pc:sldMk cId="2958282647" sldId="350"/>
        </pc:sldMkLst>
      </pc:sldChg>
      <pc:sldChg chg="del">
        <pc:chgData name="Manish Sharma" userId="b799adb9ba789c8f" providerId="LiveId" clId="{35FE3399-A1DB-46A9-9C9A-E4AADC6DFD55}" dt="2022-01-20T03:35:08.141" v="17" actId="47"/>
        <pc:sldMkLst>
          <pc:docMk/>
          <pc:sldMk cId="2850348841" sldId="351"/>
        </pc:sldMkLst>
      </pc:sldChg>
      <pc:sldChg chg="del">
        <pc:chgData name="Manish Sharma" userId="b799adb9ba789c8f" providerId="LiveId" clId="{35FE3399-A1DB-46A9-9C9A-E4AADC6DFD55}" dt="2022-01-20T03:35:08.141" v="17" actId="47"/>
        <pc:sldMkLst>
          <pc:docMk/>
          <pc:sldMk cId="833572205" sldId="352"/>
        </pc:sldMkLst>
      </pc:sldChg>
      <pc:sldChg chg="del">
        <pc:chgData name="Manish Sharma" userId="b799adb9ba789c8f" providerId="LiveId" clId="{35FE3399-A1DB-46A9-9C9A-E4AADC6DFD55}" dt="2022-01-20T03:35:08.141" v="17" actId="47"/>
        <pc:sldMkLst>
          <pc:docMk/>
          <pc:sldMk cId="167732844" sldId="353"/>
        </pc:sldMkLst>
      </pc:sldChg>
      <pc:sldChg chg="add">
        <pc:chgData name="Manish Sharma" userId="b799adb9ba789c8f" providerId="LiveId" clId="{35FE3399-A1DB-46A9-9C9A-E4AADC6DFD55}" dt="2022-01-25T11:14:17.603" v="1719"/>
        <pc:sldMkLst>
          <pc:docMk/>
          <pc:sldMk cId="3543660359" sldId="354"/>
        </pc:sldMkLst>
      </pc:sldChg>
      <pc:sldChg chg="del">
        <pc:chgData name="Manish Sharma" userId="b799adb9ba789c8f" providerId="LiveId" clId="{35FE3399-A1DB-46A9-9C9A-E4AADC6DFD55}" dt="2022-01-20T03:35:08.141" v="17" actId="47"/>
        <pc:sldMkLst>
          <pc:docMk/>
          <pc:sldMk cId="4068368089" sldId="354"/>
        </pc:sldMkLst>
      </pc:sldChg>
      <pc:sldChg chg="del">
        <pc:chgData name="Manish Sharma" userId="b799adb9ba789c8f" providerId="LiveId" clId="{35FE3399-A1DB-46A9-9C9A-E4AADC6DFD55}" dt="2022-01-20T03:35:08.141" v="17" actId="47"/>
        <pc:sldMkLst>
          <pc:docMk/>
          <pc:sldMk cId="3936429631" sldId="355"/>
        </pc:sldMkLst>
      </pc:sldChg>
      <pc:sldChg chg="del">
        <pc:chgData name="Manish Sharma" userId="b799adb9ba789c8f" providerId="LiveId" clId="{35FE3399-A1DB-46A9-9C9A-E4AADC6DFD55}" dt="2022-01-20T03:35:08.141" v="17" actId="47"/>
        <pc:sldMkLst>
          <pc:docMk/>
          <pc:sldMk cId="2360907202" sldId="356"/>
        </pc:sldMkLst>
      </pc:sldChg>
      <pc:sldChg chg="del">
        <pc:chgData name="Manish Sharma" userId="b799adb9ba789c8f" providerId="LiveId" clId="{35FE3399-A1DB-46A9-9C9A-E4AADC6DFD55}" dt="2022-01-20T03:35:08.141" v="17" actId="47"/>
        <pc:sldMkLst>
          <pc:docMk/>
          <pc:sldMk cId="3011143206" sldId="357"/>
        </pc:sldMkLst>
      </pc:sldChg>
      <pc:sldChg chg="del">
        <pc:chgData name="Manish Sharma" userId="b799adb9ba789c8f" providerId="LiveId" clId="{35FE3399-A1DB-46A9-9C9A-E4AADC6DFD55}" dt="2022-01-20T03:35:08.141" v="17" actId="47"/>
        <pc:sldMkLst>
          <pc:docMk/>
          <pc:sldMk cId="1879572570" sldId="358"/>
        </pc:sldMkLst>
      </pc:sldChg>
      <pc:sldChg chg="del">
        <pc:chgData name="Manish Sharma" userId="b799adb9ba789c8f" providerId="LiveId" clId="{35FE3399-A1DB-46A9-9C9A-E4AADC6DFD55}" dt="2022-01-20T03:35:08.141" v="17" actId="47"/>
        <pc:sldMkLst>
          <pc:docMk/>
          <pc:sldMk cId="4119803830" sldId="359"/>
        </pc:sldMkLst>
      </pc:sldChg>
      <pc:sldChg chg="add ord">
        <pc:chgData name="Manish Sharma" userId="b799adb9ba789c8f" providerId="LiveId" clId="{35FE3399-A1DB-46A9-9C9A-E4AADC6DFD55}" dt="2022-01-20T11:04:04.949" v="465"/>
        <pc:sldMkLst>
          <pc:docMk/>
          <pc:sldMk cId="2514910419" sldId="379"/>
        </pc:sldMkLst>
      </pc:sldChg>
      <pc:sldChg chg="add">
        <pc:chgData name="Manish Sharma" userId="b799adb9ba789c8f" providerId="LiveId" clId="{35FE3399-A1DB-46A9-9C9A-E4AADC6DFD55}" dt="2022-01-21T05:50:34.204" v="1079"/>
        <pc:sldMkLst>
          <pc:docMk/>
          <pc:sldMk cId="486550458" sldId="383"/>
        </pc:sldMkLst>
      </pc:sldChg>
      <pc:sldChg chg="add">
        <pc:chgData name="Manish Sharma" userId="b799adb9ba789c8f" providerId="LiveId" clId="{35FE3399-A1DB-46A9-9C9A-E4AADC6DFD55}" dt="2022-01-21T05:50:34.204" v="1079"/>
        <pc:sldMkLst>
          <pc:docMk/>
          <pc:sldMk cId="1424805398" sldId="384"/>
        </pc:sldMkLst>
      </pc:sldChg>
      <pc:sldChg chg="add">
        <pc:chgData name="Manish Sharma" userId="b799adb9ba789c8f" providerId="LiveId" clId="{35FE3399-A1DB-46A9-9C9A-E4AADC6DFD55}" dt="2022-01-21T11:38:02.822" v="1330"/>
        <pc:sldMkLst>
          <pc:docMk/>
          <pc:sldMk cId="1239693065" sldId="386"/>
        </pc:sldMkLst>
      </pc:sldChg>
      <pc:sldChg chg="add">
        <pc:chgData name="Manish Sharma" userId="b799adb9ba789c8f" providerId="LiveId" clId="{35FE3399-A1DB-46A9-9C9A-E4AADC6DFD55}" dt="2022-01-21T11:38:02.822" v="1330"/>
        <pc:sldMkLst>
          <pc:docMk/>
          <pc:sldMk cId="2331089218" sldId="387"/>
        </pc:sldMkLst>
      </pc:sldChg>
      <pc:sldChg chg="add">
        <pc:chgData name="Manish Sharma" userId="b799adb9ba789c8f" providerId="LiveId" clId="{35FE3399-A1DB-46A9-9C9A-E4AADC6DFD55}" dt="2022-01-21T11:38:02.822" v="1330"/>
        <pc:sldMkLst>
          <pc:docMk/>
          <pc:sldMk cId="940231496" sldId="388"/>
        </pc:sldMkLst>
      </pc:sldChg>
      <pc:sldChg chg="add">
        <pc:chgData name="Manish Sharma" userId="b799adb9ba789c8f" providerId="LiveId" clId="{35FE3399-A1DB-46A9-9C9A-E4AADC6DFD55}" dt="2022-01-24T10:24:02.004" v="1478"/>
        <pc:sldMkLst>
          <pc:docMk/>
          <pc:sldMk cId="3313300973" sldId="391"/>
        </pc:sldMkLst>
      </pc:sldChg>
      <pc:sldChg chg="add">
        <pc:chgData name="Manish Sharma" userId="b799adb9ba789c8f" providerId="LiveId" clId="{35FE3399-A1DB-46A9-9C9A-E4AADC6DFD55}" dt="2022-01-24T04:51:25.109" v="1341"/>
        <pc:sldMkLst>
          <pc:docMk/>
          <pc:sldMk cId="2204562738" sldId="392"/>
        </pc:sldMkLst>
      </pc:sldChg>
      <pc:sldChg chg="add">
        <pc:chgData name="Manish Sharma" userId="b799adb9ba789c8f" providerId="LiveId" clId="{35FE3399-A1DB-46A9-9C9A-E4AADC6DFD55}" dt="2022-01-21T11:51:53.241" v="1339"/>
        <pc:sldMkLst>
          <pc:docMk/>
          <pc:sldMk cId="23709531" sldId="393"/>
        </pc:sldMkLst>
      </pc:sldChg>
      <pc:sldChg chg="add">
        <pc:chgData name="Manish Sharma" userId="b799adb9ba789c8f" providerId="LiveId" clId="{35FE3399-A1DB-46A9-9C9A-E4AADC6DFD55}" dt="2022-01-24T09:39:17.934" v="1343"/>
        <pc:sldMkLst>
          <pc:docMk/>
          <pc:sldMk cId="694169232" sldId="395"/>
        </pc:sldMkLst>
      </pc:sldChg>
      <pc:sldChg chg="add">
        <pc:chgData name="Manish Sharma" userId="b799adb9ba789c8f" providerId="LiveId" clId="{35FE3399-A1DB-46A9-9C9A-E4AADC6DFD55}" dt="2022-01-24T09:39:17.934" v="1343"/>
        <pc:sldMkLst>
          <pc:docMk/>
          <pc:sldMk cId="3920928659" sldId="396"/>
        </pc:sldMkLst>
      </pc:sldChg>
      <pc:sldChg chg="add">
        <pc:chgData name="Manish Sharma" userId="b799adb9ba789c8f" providerId="LiveId" clId="{35FE3399-A1DB-46A9-9C9A-E4AADC6DFD55}" dt="2022-01-25T05:18:32.197" v="1578"/>
        <pc:sldMkLst>
          <pc:docMk/>
          <pc:sldMk cId="3923253326" sldId="399"/>
        </pc:sldMkLst>
      </pc:sldChg>
      <pc:sldChg chg="add">
        <pc:chgData name="Manish Sharma" userId="b799adb9ba789c8f" providerId="LiveId" clId="{35FE3399-A1DB-46A9-9C9A-E4AADC6DFD55}" dt="2022-01-25T05:18:32.197" v="1578"/>
        <pc:sldMkLst>
          <pc:docMk/>
          <pc:sldMk cId="1859098652" sldId="400"/>
        </pc:sldMkLst>
      </pc:sldChg>
      <pc:sldChg chg="add">
        <pc:chgData name="Manish Sharma" userId="b799adb9ba789c8f" providerId="LiveId" clId="{35FE3399-A1DB-46A9-9C9A-E4AADC6DFD55}" dt="2022-01-25T05:18:32.197" v="1578"/>
        <pc:sldMkLst>
          <pc:docMk/>
          <pc:sldMk cId="2486780815" sldId="401"/>
        </pc:sldMkLst>
      </pc:sldChg>
      <pc:sldChg chg="add">
        <pc:chgData name="Manish Sharma" userId="b799adb9ba789c8f" providerId="LiveId" clId="{35FE3399-A1DB-46A9-9C9A-E4AADC6DFD55}" dt="2022-01-25T05:24:13.890" v="1579"/>
        <pc:sldMkLst>
          <pc:docMk/>
          <pc:sldMk cId="2478318775" sldId="402"/>
        </pc:sldMkLst>
      </pc:sldChg>
      <pc:sldChg chg="add">
        <pc:chgData name="Manish Sharma" userId="b799adb9ba789c8f" providerId="LiveId" clId="{35FE3399-A1DB-46A9-9C9A-E4AADC6DFD55}" dt="2022-01-25T09:44:44.345" v="1608"/>
        <pc:sldMkLst>
          <pc:docMk/>
          <pc:sldMk cId="2909444576" sldId="404"/>
        </pc:sldMkLst>
      </pc:sldChg>
      <pc:sldChg chg="add">
        <pc:chgData name="Manish Sharma" userId="b799adb9ba789c8f" providerId="LiveId" clId="{35FE3399-A1DB-46A9-9C9A-E4AADC6DFD55}" dt="2022-01-25T09:47:20.851" v="1610"/>
        <pc:sldMkLst>
          <pc:docMk/>
          <pc:sldMk cId="1747891241" sldId="405"/>
        </pc:sldMkLst>
      </pc:sldChg>
      <pc:sldChg chg="add">
        <pc:chgData name="Manish Sharma" userId="b799adb9ba789c8f" providerId="LiveId" clId="{35FE3399-A1DB-46A9-9C9A-E4AADC6DFD55}" dt="2022-01-20T07:27:48.670" v="452"/>
        <pc:sldMkLst>
          <pc:docMk/>
          <pc:sldMk cId="1426255416" sldId="419"/>
        </pc:sldMkLst>
      </pc:sldChg>
      <pc:sldChg chg="add">
        <pc:chgData name="Manish Sharma" userId="b799adb9ba789c8f" providerId="LiveId" clId="{35FE3399-A1DB-46A9-9C9A-E4AADC6DFD55}" dt="2022-01-20T07:27:48.670" v="452"/>
        <pc:sldMkLst>
          <pc:docMk/>
          <pc:sldMk cId="1148228370" sldId="420"/>
        </pc:sldMkLst>
      </pc:sldChg>
      <pc:sldChg chg="addSp delSp modSp new mod modClrScheme chgLayout">
        <pc:chgData name="Manish Sharma" userId="b799adb9ba789c8f" providerId="LiveId" clId="{35FE3399-A1DB-46A9-9C9A-E4AADC6DFD55}" dt="2022-01-20T10:58:09.531" v="461"/>
        <pc:sldMkLst>
          <pc:docMk/>
          <pc:sldMk cId="3754990656" sldId="421"/>
        </pc:sldMkLst>
        <pc:spChg chg="del mod ord">
          <ac:chgData name="Manish Sharma" userId="b799adb9ba789c8f" providerId="LiveId" clId="{35FE3399-A1DB-46A9-9C9A-E4AADC6DFD55}" dt="2022-01-20T10:47:12.738" v="454" actId="700"/>
          <ac:spMkLst>
            <pc:docMk/>
            <pc:sldMk cId="3754990656" sldId="421"/>
            <ac:spMk id="2" creationId="{DF68C817-77AA-48B5-A22C-D8E21558AED3}"/>
          </ac:spMkLst>
        </pc:spChg>
        <pc:spChg chg="del">
          <ac:chgData name="Manish Sharma" userId="b799adb9ba789c8f" providerId="LiveId" clId="{35FE3399-A1DB-46A9-9C9A-E4AADC6DFD55}" dt="2022-01-20T10:47:12.738" v="454" actId="700"/>
          <ac:spMkLst>
            <pc:docMk/>
            <pc:sldMk cId="3754990656" sldId="421"/>
            <ac:spMk id="3" creationId="{08385B94-E4FF-4370-A3BD-A76D801FB856}"/>
          </ac:spMkLst>
        </pc:spChg>
        <pc:spChg chg="add mod ord">
          <ac:chgData name="Manish Sharma" userId="b799adb9ba789c8f" providerId="LiveId" clId="{35FE3399-A1DB-46A9-9C9A-E4AADC6DFD55}" dt="2022-01-20T10:47:18.887" v="455"/>
          <ac:spMkLst>
            <pc:docMk/>
            <pc:sldMk cId="3754990656" sldId="421"/>
            <ac:spMk id="4" creationId="{C87571AF-CEFB-44B0-BBBA-6F4C559157C0}"/>
          </ac:spMkLst>
        </pc:spChg>
        <pc:spChg chg="add mod">
          <ac:chgData name="Manish Sharma" userId="b799adb9ba789c8f" providerId="LiveId" clId="{35FE3399-A1DB-46A9-9C9A-E4AADC6DFD55}" dt="2022-01-20T10:56:58.501" v="456"/>
          <ac:spMkLst>
            <pc:docMk/>
            <pc:sldMk cId="3754990656" sldId="421"/>
            <ac:spMk id="5" creationId="{D253ADED-B93B-4D47-8941-1CEF736E04E7}"/>
          </ac:spMkLst>
        </pc:spChg>
        <pc:spChg chg="add mod">
          <ac:chgData name="Manish Sharma" userId="b799adb9ba789c8f" providerId="LiveId" clId="{35FE3399-A1DB-46A9-9C9A-E4AADC6DFD55}" dt="2022-01-20T10:56:58.501" v="456"/>
          <ac:spMkLst>
            <pc:docMk/>
            <pc:sldMk cId="3754990656" sldId="421"/>
            <ac:spMk id="6" creationId="{0B1E8C30-8425-4B44-B56B-4C16833F50DC}"/>
          </ac:spMkLst>
        </pc:spChg>
        <pc:spChg chg="add mod">
          <ac:chgData name="Manish Sharma" userId="b799adb9ba789c8f" providerId="LiveId" clId="{35FE3399-A1DB-46A9-9C9A-E4AADC6DFD55}" dt="2022-01-20T10:56:58.501" v="456"/>
          <ac:spMkLst>
            <pc:docMk/>
            <pc:sldMk cId="3754990656" sldId="421"/>
            <ac:spMk id="8" creationId="{9868BB0C-3DEA-4B7F-8B43-2809B90AF892}"/>
          </ac:spMkLst>
        </pc:spChg>
        <pc:spChg chg="add mod">
          <ac:chgData name="Manish Sharma" userId="b799adb9ba789c8f" providerId="LiveId" clId="{35FE3399-A1DB-46A9-9C9A-E4AADC6DFD55}" dt="2022-01-20T10:56:58.501" v="456"/>
          <ac:spMkLst>
            <pc:docMk/>
            <pc:sldMk cId="3754990656" sldId="421"/>
            <ac:spMk id="10" creationId="{639A2523-AEAA-4F73-89F1-65CEBAD1B483}"/>
          </ac:spMkLst>
        </pc:spChg>
        <pc:spChg chg="add mod">
          <ac:chgData name="Manish Sharma" userId="b799adb9ba789c8f" providerId="LiveId" clId="{35FE3399-A1DB-46A9-9C9A-E4AADC6DFD55}" dt="2022-01-20T10:57:29.263" v="457"/>
          <ac:spMkLst>
            <pc:docMk/>
            <pc:sldMk cId="3754990656" sldId="421"/>
            <ac:spMk id="12" creationId="{C21B91FF-C90F-435C-B326-123E608EF687}"/>
          </ac:spMkLst>
        </pc:spChg>
        <pc:spChg chg="add mod">
          <ac:chgData name="Manish Sharma" userId="b799adb9ba789c8f" providerId="LiveId" clId="{35FE3399-A1DB-46A9-9C9A-E4AADC6DFD55}" dt="2022-01-20T10:57:29.263" v="457"/>
          <ac:spMkLst>
            <pc:docMk/>
            <pc:sldMk cId="3754990656" sldId="421"/>
            <ac:spMk id="13" creationId="{10C806B4-AA21-45AC-B08E-FB81717B34E6}"/>
          </ac:spMkLst>
        </pc:spChg>
        <pc:spChg chg="add mod">
          <ac:chgData name="Manish Sharma" userId="b799adb9ba789c8f" providerId="LiveId" clId="{35FE3399-A1DB-46A9-9C9A-E4AADC6DFD55}" dt="2022-01-20T10:57:29.263" v="457"/>
          <ac:spMkLst>
            <pc:docMk/>
            <pc:sldMk cId="3754990656" sldId="421"/>
            <ac:spMk id="15" creationId="{3ADC4BE1-AF5E-435A-947A-7B8355EA00DC}"/>
          </ac:spMkLst>
        </pc:spChg>
        <pc:spChg chg="add mod">
          <ac:chgData name="Manish Sharma" userId="b799adb9ba789c8f" providerId="LiveId" clId="{35FE3399-A1DB-46A9-9C9A-E4AADC6DFD55}" dt="2022-01-20T10:57:40.290" v="458"/>
          <ac:spMkLst>
            <pc:docMk/>
            <pc:sldMk cId="3754990656" sldId="421"/>
            <ac:spMk id="17" creationId="{FF19A88A-FFC9-4A76-9740-AF0C9AE1EEE3}"/>
          </ac:spMkLst>
        </pc:spChg>
        <pc:spChg chg="add mod">
          <ac:chgData name="Manish Sharma" userId="b799adb9ba789c8f" providerId="LiveId" clId="{35FE3399-A1DB-46A9-9C9A-E4AADC6DFD55}" dt="2022-01-20T10:57:48.934" v="459"/>
          <ac:spMkLst>
            <pc:docMk/>
            <pc:sldMk cId="3754990656" sldId="421"/>
            <ac:spMk id="20" creationId="{5408BF83-6ED4-4A2C-B2AE-EB1E4F8253BD}"/>
          </ac:spMkLst>
        </pc:spChg>
        <pc:spChg chg="add mod">
          <ac:chgData name="Manish Sharma" userId="b799adb9ba789c8f" providerId="LiveId" clId="{35FE3399-A1DB-46A9-9C9A-E4AADC6DFD55}" dt="2022-01-20T10:57:56.113" v="460"/>
          <ac:spMkLst>
            <pc:docMk/>
            <pc:sldMk cId="3754990656" sldId="421"/>
            <ac:spMk id="22" creationId="{D75A69D5-28CA-417C-8480-9C63009274F7}"/>
          </ac:spMkLst>
        </pc:spChg>
        <pc:spChg chg="add mod">
          <ac:chgData name="Manish Sharma" userId="b799adb9ba789c8f" providerId="LiveId" clId="{35FE3399-A1DB-46A9-9C9A-E4AADC6DFD55}" dt="2022-01-20T10:58:09.531" v="461"/>
          <ac:spMkLst>
            <pc:docMk/>
            <pc:sldMk cId="3754990656" sldId="421"/>
            <ac:spMk id="24" creationId="{D598AEE1-EA85-4482-94AD-15AAC753DA79}"/>
          </ac:spMkLst>
        </pc:spChg>
        <pc:spChg chg="add mod">
          <ac:chgData name="Manish Sharma" userId="b799adb9ba789c8f" providerId="LiveId" clId="{35FE3399-A1DB-46A9-9C9A-E4AADC6DFD55}" dt="2022-01-20T10:58:09.531" v="461"/>
          <ac:spMkLst>
            <pc:docMk/>
            <pc:sldMk cId="3754990656" sldId="421"/>
            <ac:spMk id="26" creationId="{3FA8EC48-C450-43E5-8107-EFDB93062121}"/>
          </ac:spMkLst>
        </pc:spChg>
        <pc:cxnChg chg="add mod">
          <ac:chgData name="Manish Sharma" userId="b799adb9ba789c8f" providerId="LiveId" clId="{35FE3399-A1DB-46A9-9C9A-E4AADC6DFD55}" dt="2022-01-20T10:56:58.501" v="456"/>
          <ac:cxnSpMkLst>
            <pc:docMk/>
            <pc:sldMk cId="3754990656" sldId="421"/>
            <ac:cxnSpMk id="7" creationId="{4DC87AA0-885A-4644-A00D-7F7A3B16F7F3}"/>
          </ac:cxnSpMkLst>
        </pc:cxnChg>
        <pc:cxnChg chg="add mod">
          <ac:chgData name="Manish Sharma" userId="b799adb9ba789c8f" providerId="LiveId" clId="{35FE3399-A1DB-46A9-9C9A-E4AADC6DFD55}" dt="2022-01-20T10:56:58.501" v="456"/>
          <ac:cxnSpMkLst>
            <pc:docMk/>
            <pc:sldMk cId="3754990656" sldId="421"/>
            <ac:cxnSpMk id="9" creationId="{B95918C8-E0CE-4FE5-B7B9-DC21D68B2AA8}"/>
          </ac:cxnSpMkLst>
        </pc:cxnChg>
        <pc:cxnChg chg="add mod">
          <ac:chgData name="Manish Sharma" userId="b799adb9ba789c8f" providerId="LiveId" clId="{35FE3399-A1DB-46A9-9C9A-E4AADC6DFD55}" dt="2022-01-20T10:56:58.501" v="456"/>
          <ac:cxnSpMkLst>
            <pc:docMk/>
            <pc:sldMk cId="3754990656" sldId="421"/>
            <ac:cxnSpMk id="11" creationId="{7E000D76-BD51-4CF5-AB47-CED388AD6CFA}"/>
          </ac:cxnSpMkLst>
        </pc:cxnChg>
        <pc:cxnChg chg="add mod">
          <ac:chgData name="Manish Sharma" userId="b799adb9ba789c8f" providerId="LiveId" clId="{35FE3399-A1DB-46A9-9C9A-E4AADC6DFD55}" dt="2022-01-20T10:57:29.263" v="457"/>
          <ac:cxnSpMkLst>
            <pc:docMk/>
            <pc:sldMk cId="3754990656" sldId="421"/>
            <ac:cxnSpMk id="14" creationId="{08C46889-CEC4-4753-85A6-8F95F9FD1F6E}"/>
          </ac:cxnSpMkLst>
        </pc:cxnChg>
        <pc:cxnChg chg="add mod">
          <ac:chgData name="Manish Sharma" userId="b799adb9ba789c8f" providerId="LiveId" clId="{35FE3399-A1DB-46A9-9C9A-E4AADC6DFD55}" dt="2022-01-20T10:57:29.263" v="457"/>
          <ac:cxnSpMkLst>
            <pc:docMk/>
            <pc:sldMk cId="3754990656" sldId="421"/>
            <ac:cxnSpMk id="16" creationId="{5D14A8C2-C68E-4B47-A1D0-903F2154AA2D}"/>
          </ac:cxnSpMkLst>
        </pc:cxnChg>
        <pc:cxnChg chg="add mod">
          <ac:chgData name="Manish Sharma" userId="b799adb9ba789c8f" providerId="LiveId" clId="{35FE3399-A1DB-46A9-9C9A-E4AADC6DFD55}" dt="2022-01-20T10:57:40.290" v="458"/>
          <ac:cxnSpMkLst>
            <pc:docMk/>
            <pc:sldMk cId="3754990656" sldId="421"/>
            <ac:cxnSpMk id="18" creationId="{57571ACB-8EF6-469E-8175-F0526CBF50A9}"/>
          </ac:cxnSpMkLst>
        </pc:cxnChg>
        <pc:cxnChg chg="add mod">
          <ac:chgData name="Manish Sharma" userId="b799adb9ba789c8f" providerId="LiveId" clId="{35FE3399-A1DB-46A9-9C9A-E4AADC6DFD55}" dt="2022-01-20T10:57:40.290" v="458"/>
          <ac:cxnSpMkLst>
            <pc:docMk/>
            <pc:sldMk cId="3754990656" sldId="421"/>
            <ac:cxnSpMk id="19" creationId="{253C3895-26FB-43E4-9426-3DEEA72E92F6}"/>
          </ac:cxnSpMkLst>
        </pc:cxnChg>
        <pc:cxnChg chg="add mod">
          <ac:chgData name="Manish Sharma" userId="b799adb9ba789c8f" providerId="LiveId" clId="{35FE3399-A1DB-46A9-9C9A-E4AADC6DFD55}" dt="2022-01-20T10:57:48.934" v="459"/>
          <ac:cxnSpMkLst>
            <pc:docMk/>
            <pc:sldMk cId="3754990656" sldId="421"/>
            <ac:cxnSpMk id="21" creationId="{3E7023DA-4419-4094-9889-C678C59BE9DB}"/>
          </ac:cxnSpMkLst>
        </pc:cxnChg>
        <pc:cxnChg chg="add mod">
          <ac:chgData name="Manish Sharma" userId="b799adb9ba789c8f" providerId="LiveId" clId="{35FE3399-A1DB-46A9-9C9A-E4AADC6DFD55}" dt="2022-01-20T10:57:56.113" v="460"/>
          <ac:cxnSpMkLst>
            <pc:docMk/>
            <pc:sldMk cId="3754990656" sldId="421"/>
            <ac:cxnSpMk id="23" creationId="{D7390C1F-811B-4B77-8322-2FB2F928DDD5}"/>
          </ac:cxnSpMkLst>
        </pc:cxnChg>
        <pc:cxnChg chg="add mod">
          <ac:chgData name="Manish Sharma" userId="b799adb9ba789c8f" providerId="LiveId" clId="{35FE3399-A1DB-46A9-9C9A-E4AADC6DFD55}" dt="2022-01-20T10:58:09.531" v="461"/>
          <ac:cxnSpMkLst>
            <pc:docMk/>
            <pc:sldMk cId="3754990656" sldId="421"/>
            <ac:cxnSpMk id="25" creationId="{504C5E1F-A8D3-4AE3-9A6C-C17E167A4FC3}"/>
          </ac:cxnSpMkLst>
        </pc:cxnChg>
        <pc:cxnChg chg="add mod">
          <ac:chgData name="Manish Sharma" userId="b799adb9ba789c8f" providerId="LiveId" clId="{35FE3399-A1DB-46A9-9C9A-E4AADC6DFD55}" dt="2022-01-20T10:58:09.531" v="461"/>
          <ac:cxnSpMkLst>
            <pc:docMk/>
            <pc:sldMk cId="3754990656" sldId="421"/>
            <ac:cxnSpMk id="27" creationId="{E368AD1D-1D9B-4716-A4F5-434674F2B058}"/>
          </ac:cxnSpMkLst>
        </pc:cxnChg>
      </pc:sldChg>
      <pc:sldChg chg="add ord">
        <pc:chgData name="Manish Sharma" userId="b799adb9ba789c8f" providerId="LiveId" clId="{35FE3399-A1DB-46A9-9C9A-E4AADC6DFD55}" dt="2022-01-20T11:04:04.949" v="465"/>
        <pc:sldMkLst>
          <pc:docMk/>
          <pc:sldMk cId="2543228366" sldId="422"/>
        </pc:sldMkLst>
      </pc:sldChg>
      <pc:sldChg chg="add ord">
        <pc:chgData name="Manish Sharma" userId="b799adb9ba789c8f" providerId="LiveId" clId="{35FE3399-A1DB-46A9-9C9A-E4AADC6DFD55}" dt="2022-01-20T11:04:04.949" v="465"/>
        <pc:sldMkLst>
          <pc:docMk/>
          <pc:sldMk cId="2451827515" sldId="423"/>
        </pc:sldMkLst>
      </pc:sldChg>
      <pc:sldChg chg="addSp delSp modSp new mod">
        <pc:chgData name="Manish Sharma" userId="b799adb9ba789c8f" providerId="LiveId" clId="{35FE3399-A1DB-46A9-9C9A-E4AADC6DFD55}" dt="2022-01-20T11:13:45.046" v="476"/>
        <pc:sldMkLst>
          <pc:docMk/>
          <pc:sldMk cId="2447905218" sldId="424"/>
        </pc:sldMkLst>
        <pc:spChg chg="del">
          <ac:chgData name="Manish Sharma" userId="b799adb9ba789c8f" providerId="LiveId" clId="{35FE3399-A1DB-46A9-9C9A-E4AADC6DFD55}" dt="2022-01-20T11:04:18.040" v="467" actId="478"/>
          <ac:spMkLst>
            <pc:docMk/>
            <pc:sldMk cId="2447905218" sldId="424"/>
            <ac:spMk id="2" creationId="{70B73F1A-9F78-4D8A-89E4-CF5A91F14E75}"/>
          </ac:spMkLst>
        </pc:spChg>
        <pc:spChg chg="del">
          <ac:chgData name="Manish Sharma" userId="b799adb9ba789c8f" providerId="LiveId" clId="{35FE3399-A1DB-46A9-9C9A-E4AADC6DFD55}" dt="2022-01-20T11:04:18.040" v="467" actId="478"/>
          <ac:spMkLst>
            <pc:docMk/>
            <pc:sldMk cId="2447905218" sldId="424"/>
            <ac:spMk id="3" creationId="{024842B4-D362-4A56-B960-CCC0FFF74699}"/>
          </ac:spMkLst>
        </pc:spChg>
        <pc:spChg chg="add mod">
          <ac:chgData name="Manish Sharma" userId="b799adb9ba789c8f" providerId="LiveId" clId="{35FE3399-A1DB-46A9-9C9A-E4AADC6DFD55}" dt="2022-01-20T11:04:24.755" v="468"/>
          <ac:spMkLst>
            <pc:docMk/>
            <pc:sldMk cId="2447905218" sldId="424"/>
            <ac:spMk id="4" creationId="{BE656BE1-E209-422B-8E2E-CF32B85327F7}"/>
          </ac:spMkLst>
        </pc:spChg>
        <pc:spChg chg="add mod">
          <ac:chgData name="Manish Sharma" userId="b799adb9ba789c8f" providerId="LiveId" clId="{35FE3399-A1DB-46A9-9C9A-E4AADC6DFD55}" dt="2022-01-20T11:06:50.711" v="469"/>
          <ac:spMkLst>
            <pc:docMk/>
            <pc:sldMk cId="2447905218" sldId="424"/>
            <ac:spMk id="5" creationId="{95EDFB2F-6A46-4FF1-AE02-310A0ECB2FEC}"/>
          </ac:spMkLst>
        </pc:spChg>
        <pc:spChg chg="add mod">
          <ac:chgData name="Manish Sharma" userId="b799adb9ba789c8f" providerId="LiveId" clId="{35FE3399-A1DB-46A9-9C9A-E4AADC6DFD55}" dt="2022-01-20T11:06:50.711" v="469"/>
          <ac:spMkLst>
            <pc:docMk/>
            <pc:sldMk cId="2447905218" sldId="424"/>
            <ac:spMk id="6" creationId="{F52EFBB8-C174-436A-B92F-E6BCDD7F9819}"/>
          </ac:spMkLst>
        </pc:spChg>
        <pc:spChg chg="add mod">
          <ac:chgData name="Manish Sharma" userId="b799adb9ba789c8f" providerId="LiveId" clId="{35FE3399-A1DB-46A9-9C9A-E4AADC6DFD55}" dt="2022-01-20T11:07:35.055" v="470"/>
          <ac:spMkLst>
            <pc:docMk/>
            <pc:sldMk cId="2447905218" sldId="424"/>
            <ac:spMk id="9" creationId="{76FD1E16-CE11-4D00-84E5-BB98D2096131}"/>
          </ac:spMkLst>
        </pc:spChg>
        <pc:spChg chg="add mod">
          <ac:chgData name="Manish Sharma" userId="b799adb9ba789c8f" providerId="LiveId" clId="{35FE3399-A1DB-46A9-9C9A-E4AADC6DFD55}" dt="2022-01-20T11:08:08.405" v="471"/>
          <ac:spMkLst>
            <pc:docMk/>
            <pc:sldMk cId="2447905218" sldId="424"/>
            <ac:spMk id="11" creationId="{D3DC4667-9153-42F6-BB90-CD2ADB3F89E1}"/>
          </ac:spMkLst>
        </pc:spChg>
        <pc:spChg chg="add mod">
          <ac:chgData name="Manish Sharma" userId="b799adb9ba789c8f" providerId="LiveId" clId="{35FE3399-A1DB-46A9-9C9A-E4AADC6DFD55}" dt="2022-01-20T11:08:21.075" v="472"/>
          <ac:spMkLst>
            <pc:docMk/>
            <pc:sldMk cId="2447905218" sldId="424"/>
            <ac:spMk id="12" creationId="{991D3F29-3FBF-4DE7-8E67-95C077DFD6C6}"/>
          </ac:spMkLst>
        </pc:spChg>
        <pc:spChg chg="add mod">
          <ac:chgData name="Manish Sharma" userId="b799adb9ba789c8f" providerId="LiveId" clId="{35FE3399-A1DB-46A9-9C9A-E4AADC6DFD55}" dt="2022-01-20T11:08:31.095" v="473"/>
          <ac:spMkLst>
            <pc:docMk/>
            <pc:sldMk cId="2447905218" sldId="424"/>
            <ac:spMk id="14" creationId="{089264A0-D11F-4EFA-B95A-A1FFCCF2BD44}"/>
          </ac:spMkLst>
        </pc:spChg>
        <pc:spChg chg="add mod">
          <ac:chgData name="Manish Sharma" userId="b799adb9ba789c8f" providerId="LiveId" clId="{35FE3399-A1DB-46A9-9C9A-E4AADC6DFD55}" dt="2022-01-20T11:08:46.556" v="474"/>
          <ac:spMkLst>
            <pc:docMk/>
            <pc:sldMk cId="2447905218" sldId="424"/>
            <ac:spMk id="16" creationId="{A4EB1885-B764-4400-A009-4770AB6609B8}"/>
          </ac:spMkLst>
        </pc:spChg>
        <pc:spChg chg="add mod">
          <ac:chgData name="Manish Sharma" userId="b799adb9ba789c8f" providerId="LiveId" clId="{35FE3399-A1DB-46A9-9C9A-E4AADC6DFD55}" dt="2022-01-20T11:08:46.556" v="474"/>
          <ac:spMkLst>
            <pc:docMk/>
            <pc:sldMk cId="2447905218" sldId="424"/>
            <ac:spMk id="18" creationId="{E426C96E-614E-4919-89AC-B085B6DF2BC0}"/>
          </ac:spMkLst>
        </pc:spChg>
        <pc:spChg chg="add mod">
          <ac:chgData name="Manish Sharma" userId="b799adb9ba789c8f" providerId="LiveId" clId="{35FE3399-A1DB-46A9-9C9A-E4AADC6DFD55}" dt="2022-01-20T11:09:43.509" v="475"/>
          <ac:spMkLst>
            <pc:docMk/>
            <pc:sldMk cId="2447905218" sldId="424"/>
            <ac:spMk id="19" creationId="{E41CA51B-B500-44B2-83EB-6E6554E9E688}"/>
          </ac:spMkLst>
        </pc:spChg>
        <pc:spChg chg="add mod">
          <ac:chgData name="Manish Sharma" userId="b799adb9ba789c8f" providerId="LiveId" clId="{35FE3399-A1DB-46A9-9C9A-E4AADC6DFD55}" dt="2022-01-20T11:13:45.046" v="476"/>
          <ac:spMkLst>
            <pc:docMk/>
            <pc:sldMk cId="2447905218" sldId="424"/>
            <ac:spMk id="21" creationId="{565C8919-A79F-40FE-8785-F3D0DB5FB79D}"/>
          </ac:spMkLst>
        </pc:spChg>
        <pc:cxnChg chg="add mod">
          <ac:chgData name="Manish Sharma" userId="b799adb9ba789c8f" providerId="LiveId" clId="{35FE3399-A1DB-46A9-9C9A-E4AADC6DFD55}" dt="2022-01-20T11:06:50.711" v="469"/>
          <ac:cxnSpMkLst>
            <pc:docMk/>
            <pc:sldMk cId="2447905218" sldId="424"/>
            <ac:cxnSpMk id="7" creationId="{E7C873AB-26D5-4CB3-A21F-0294A74139F5}"/>
          </ac:cxnSpMkLst>
        </pc:cxnChg>
        <pc:cxnChg chg="add mod">
          <ac:chgData name="Manish Sharma" userId="b799adb9ba789c8f" providerId="LiveId" clId="{35FE3399-A1DB-46A9-9C9A-E4AADC6DFD55}" dt="2022-01-20T11:07:35.055" v="470"/>
          <ac:cxnSpMkLst>
            <pc:docMk/>
            <pc:sldMk cId="2447905218" sldId="424"/>
            <ac:cxnSpMk id="8" creationId="{0B3B6827-17FE-4C82-A096-55B8F655D460}"/>
          </ac:cxnSpMkLst>
        </pc:cxnChg>
        <pc:cxnChg chg="add mod">
          <ac:chgData name="Manish Sharma" userId="b799adb9ba789c8f" providerId="LiveId" clId="{35FE3399-A1DB-46A9-9C9A-E4AADC6DFD55}" dt="2022-01-20T11:08:08.405" v="471"/>
          <ac:cxnSpMkLst>
            <pc:docMk/>
            <pc:sldMk cId="2447905218" sldId="424"/>
            <ac:cxnSpMk id="10" creationId="{D5A15F25-C68C-4E22-8074-E2044B9A6661}"/>
          </ac:cxnSpMkLst>
        </pc:cxnChg>
        <pc:cxnChg chg="add mod">
          <ac:chgData name="Manish Sharma" userId="b799adb9ba789c8f" providerId="LiveId" clId="{35FE3399-A1DB-46A9-9C9A-E4AADC6DFD55}" dt="2022-01-20T11:08:21.075" v="472"/>
          <ac:cxnSpMkLst>
            <pc:docMk/>
            <pc:sldMk cId="2447905218" sldId="424"/>
            <ac:cxnSpMk id="13" creationId="{F14B2810-492F-4567-8550-34A95A89CC62}"/>
          </ac:cxnSpMkLst>
        </pc:cxnChg>
        <pc:cxnChg chg="add mod">
          <ac:chgData name="Manish Sharma" userId="b799adb9ba789c8f" providerId="LiveId" clId="{35FE3399-A1DB-46A9-9C9A-E4AADC6DFD55}" dt="2022-01-20T11:08:31.095" v="473"/>
          <ac:cxnSpMkLst>
            <pc:docMk/>
            <pc:sldMk cId="2447905218" sldId="424"/>
            <ac:cxnSpMk id="15" creationId="{81B911A8-62DB-41F3-B7A7-471706780826}"/>
          </ac:cxnSpMkLst>
        </pc:cxnChg>
        <pc:cxnChg chg="add mod">
          <ac:chgData name="Manish Sharma" userId="b799adb9ba789c8f" providerId="LiveId" clId="{35FE3399-A1DB-46A9-9C9A-E4AADC6DFD55}" dt="2022-01-20T11:08:46.556" v="474"/>
          <ac:cxnSpMkLst>
            <pc:docMk/>
            <pc:sldMk cId="2447905218" sldId="424"/>
            <ac:cxnSpMk id="17" creationId="{A6289ABD-0045-4F6C-A520-CBD6582B8166}"/>
          </ac:cxnSpMkLst>
        </pc:cxnChg>
        <pc:cxnChg chg="add mod">
          <ac:chgData name="Manish Sharma" userId="b799adb9ba789c8f" providerId="LiveId" clId="{35FE3399-A1DB-46A9-9C9A-E4AADC6DFD55}" dt="2022-01-20T11:09:43.509" v="475"/>
          <ac:cxnSpMkLst>
            <pc:docMk/>
            <pc:sldMk cId="2447905218" sldId="424"/>
            <ac:cxnSpMk id="20" creationId="{6578F106-FE1F-4D70-A1F0-D38E8CA06EC8}"/>
          </ac:cxnSpMkLst>
        </pc:cxnChg>
        <pc:cxnChg chg="add mod">
          <ac:chgData name="Manish Sharma" userId="b799adb9ba789c8f" providerId="LiveId" clId="{35FE3399-A1DB-46A9-9C9A-E4AADC6DFD55}" dt="2022-01-20T11:13:45.046" v="476"/>
          <ac:cxnSpMkLst>
            <pc:docMk/>
            <pc:sldMk cId="2447905218" sldId="424"/>
            <ac:cxnSpMk id="22" creationId="{27ADF832-761C-4B51-8C3B-79A2FB871027}"/>
          </ac:cxnSpMkLst>
        </pc:cxnChg>
      </pc:sldChg>
      <pc:sldChg chg="modSp new mod">
        <pc:chgData name="Manish Sharma" userId="b799adb9ba789c8f" providerId="LiveId" clId="{35FE3399-A1DB-46A9-9C9A-E4AADC6DFD55}" dt="2022-01-21T04:59:16.351" v="1077" actId="20577"/>
        <pc:sldMkLst>
          <pc:docMk/>
          <pc:sldMk cId="1781852208" sldId="425"/>
        </pc:sldMkLst>
        <pc:spChg chg="mod">
          <ac:chgData name="Manish Sharma" userId="b799adb9ba789c8f" providerId="LiveId" clId="{35FE3399-A1DB-46A9-9C9A-E4AADC6DFD55}" dt="2022-01-21T04:46:55.778" v="479"/>
          <ac:spMkLst>
            <pc:docMk/>
            <pc:sldMk cId="1781852208" sldId="425"/>
            <ac:spMk id="2" creationId="{913C0CFC-D970-4ACC-9F07-7C6238152ABE}"/>
          </ac:spMkLst>
        </pc:spChg>
        <pc:spChg chg="mod">
          <ac:chgData name="Manish Sharma" userId="b799adb9ba789c8f" providerId="LiveId" clId="{35FE3399-A1DB-46A9-9C9A-E4AADC6DFD55}" dt="2022-01-21T04:59:16.351" v="1077" actId="20577"/>
          <ac:spMkLst>
            <pc:docMk/>
            <pc:sldMk cId="1781852208" sldId="425"/>
            <ac:spMk id="3" creationId="{F7D32715-991C-492D-B1DF-2FE345445FB5}"/>
          </ac:spMkLst>
        </pc:spChg>
      </pc:sldChg>
      <pc:sldChg chg="modSp new mod">
        <pc:chgData name="Manish Sharma" userId="b799adb9ba789c8f" providerId="LiveId" clId="{35FE3399-A1DB-46A9-9C9A-E4AADC6DFD55}" dt="2022-01-21T04:55:55.844" v="978" actId="20577"/>
        <pc:sldMkLst>
          <pc:docMk/>
          <pc:sldMk cId="2854240292" sldId="426"/>
        </pc:sldMkLst>
        <pc:spChg chg="mod">
          <ac:chgData name="Manish Sharma" userId="b799adb9ba789c8f" providerId="LiveId" clId="{35FE3399-A1DB-46A9-9C9A-E4AADC6DFD55}" dt="2022-01-21T04:52:50.100" v="650"/>
          <ac:spMkLst>
            <pc:docMk/>
            <pc:sldMk cId="2854240292" sldId="426"/>
            <ac:spMk id="2" creationId="{982C0C1C-9D6B-47A1-B533-05DA430C500D}"/>
          </ac:spMkLst>
        </pc:spChg>
        <pc:spChg chg="mod">
          <ac:chgData name="Manish Sharma" userId="b799adb9ba789c8f" providerId="LiveId" clId="{35FE3399-A1DB-46A9-9C9A-E4AADC6DFD55}" dt="2022-01-21T04:55:55.844" v="978" actId="20577"/>
          <ac:spMkLst>
            <pc:docMk/>
            <pc:sldMk cId="2854240292" sldId="426"/>
            <ac:spMk id="3" creationId="{A5DB6074-609C-44AF-9143-E12B322395A3}"/>
          </ac:spMkLst>
        </pc:spChg>
      </pc:sldChg>
      <pc:sldChg chg="modSp new mod">
        <pc:chgData name="Manish Sharma" userId="b799adb9ba789c8f" providerId="LiveId" clId="{35FE3399-A1DB-46A9-9C9A-E4AADC6DFD55}" dt="2022-01-21T07:49:32.287" v="1228"/>
        <pc:sldMkLst>
          <pc:docMk/>
          <pc:sldMk cId="1397816597" sldId="427"/>
        </pc:sldMkLst>
        <pc:spChg chg="mod">
          <ac:chgData name="Manish Sharma" userId="b799adb9ba789c8f" providerId="LiveId" clId="{35FE3399-A1DB-46A9-9C9A-E4AADC6DFD55}" dt="2022-01-21T07:32:11.713" v="1081"/>
          <ac:spMkLst>
            <pc:docMk/>
            <pc:sldMk cId="1397816597" sldId="427"/>
            <ac:spMk id="2" creationId="{4AC5C4C7-EA55-4900-B0E8-22FEFBA372B9}"/>
          </ac:spMkLst>
        </pc:spChg>
        <pc:spChg chg="mod">
          <ac:chgData name="Manish Sharma" userId="b799adb9ba789c8f" providerId="LiveId" clId="{35FE3399-A1DB-46A9-9C9A-E4AADC6DFD55}" dt="2022-01-21T07:49:32.287" v="1228"/>
          <ac:spMkLst>
            <pc:docMk/>
            <pc:sldMk cId="1397816597" sldId="427"/>
            <ac:spMk id="3" creationId="{A65AD78F-179F-43C6-8BCD-576EA6395990}"/>
          </ac:spMkLst>
        </pc:spChg>
      </pc:sldChg>
      <pc:sldChg chg="addSp delSp modSp new mod">
        <pc:chgData name="Manish Sharma" userId="b799adb9ba789c8f" providerId="LiveId" clId="{35FE3399-A1DB-46A9-9C9A-E4AADC6DFD55}" dt="2022-01-21T08:04:45.015" v="1251"/>
        <pc:sldMkLst>
          <pc:docMk/>
          <pc:sldMk cId="3747518472" sldId="428"/>
        </pc:sldMkLst>
        <pc:spChg chg="mod">
          <ac:chgData name="Manish Sharma" userId="b799adb9ba789c8f" providerId="LiveId" clId="{35FE3399-A1DB-46A9-9C9A-E4AADC6DFD55}" dt="2022-01-21T07:49:51.439" v="1230"/>
          <ac:spMkLst>
            <pc:docMk/>
            <pc:sldMk cId="3747518472" sldId="428"/>
            <ac:spMk id="2" creationId="{898B76A9-56A1-480D-8F3B-41D82AACF60F}"/>
          </ac:spMkLst>
        </pc:spChg>
        <pc:spChg chg="del">
          <ac:chgData name="Manish Sharma" userId="b799adb9ba789c8f" providerId="LiveId" clId="{35FE3399-A1DB-46A9-9C9A-E4AADC6DFD55}" dt="2022-01-21T07:49:54.210" v="1231" actId="478"/>
          <ac:spMkLst>
            <pc:docMk/>
            <pc:sldMk cId="3747518472" sldId="428"/>
            <ac:spMk id="3" creationId="{9291DFBE-6810-4834-ACF7-8AD009D7FBFE}"/>
          </ac:spMkLst>
        </pc:spChg>
        <pc:spChg chg="add mod">
          <ac:chgData name="Manish Sharma" userId="b799adb9ba789c8f" providerId="LiveId" clId="{35FE3399-A1DB-46A9-9C9A-E4AADC6DFD55}" dt="2022-01-21T07:50:04.102" v="1232"/>
          <ac:spMkLst>
            <pc:docMk/>
            <pc:sldMk cId="3747518472" sldId="428"/>
            <ac:spMk id="4" creationId="{9A8D623D-9F00-4D6D-9F14-4C47A3EB890A}"/>
          </ac:spMkLst>
        </pc:spChg>
        <pc:spChg chg="add mod">
          <ac:chgData name="Manish Sharma" userId="b799adb9ba789c8f" providerId="LiveId" clId="{35FE3399-A1DB-46A9-9C9A-E4AADC6DFD55}" dt="2022-01-21T07:50:04.102" v="1232"/>
          <ac:spMkLst>
            <pc:docMk/>
            <pc:sldMk cId="3747518472" sldId="428"/>
            <ac:spMk id="5" creationId="{249F1D74-C550-4993-BC10-2B132D7E86F5}"/>
          </ac:spMkLst>
        </pc:spChg>
        <pc:spChg chg="add mod">
          <ac:chgData name="Manish Sharma" userId="b799adb9ba789c8f" providerId="LiveId" clId="{35FE3399-A1DB-46A9-9C9A-E4AADC6DFD55}" dt="2022-01-21T07:50:04.102" v="1232"/>
          <ac:spMkLst>
            <pc:docMk/>
            <pc:sldMk cId="3747518472" sldId="428"/>
            <ac:spMk id="6" creationId="{D2888066-1CDD-4B5E-B836-852AEDCAA04A}"/>
          </ac:spMkLst>
        </pc:spChg>
        <pc:spChg chg="add mod">
          <ac:chgData name="Manish Sharma" userId="b799adb9ba789c8f" providerId="LiveId" clId="{35FE3399-A1DB-46A9-9C9A-E4AADC6DFD55}" dt="2022-01-21T07:50:42.508" v="1249" actId="1076"/>
          <ac:spMkLst>
            <pc:docMk/>
            <pc:sldMk cId="3747518472" sldId="428"/>
            <ac:spMk id="8" creationId="{AD7B62D0-8CF0-409F-AC49-DDFAE27210A0}"/>
          </ac:spMkLst>
        </pc:spChg>
        <pc:spChg chg="add mod">
          <ac:chgData name="Manish Sharma" userId="b799adb9ba789c8f" providerId="LiveId" clId="{35FE3399-A1DB-46A9-9C9A-E4AADC6DFD55}" dt="2022-01-21T07:51:05.765" v="1250"/>
          <ac:spMkLst>
            <pc:docMk/>
            <pc:sldMk cId="3747518472" sldId="428"/>
            <ac:spMk id="9" creationId="{78994C71-99EB-463A-8C15-80962270BEF0}"/>
          </ac:spMkLst>
        </pc:spChg>
        <pc:spChg chg="add mod">
          <ac:chgData name="Manish Sharma" userId="b799adb9ba789c8f" providerId="LiveId" clId="{35FE3399-A1DB-46A9-9C9A-E4AADC6DFD55}" dt="2022-01-21T07:51:05.765" v="1250"/>
          <ac:spMkLst>
            <pc:docMk/>
            <pc:sldMk cId="3747518472" sldId="428"/>
            <ac:spMk id="10" creationId="{4A5A4C3B-C74D-45F6-A30A-19E66DD16DB9}"/>
          </ac:spMkLst>
        </pc:spChg>
        <pc:spChg chg="add mod">
          <ac:chgData name="Manish Sharma" userId="b799adb9ba789c8f" providerId="LiveId" clId="{35FE3399-A1DB-46A9-9C9A-E4AADC6DFD55}" dt="2022-01-21T07:51:05.765" v="1250"/>
          <ac:spMkLst>
            <pc:docMk/>
            <pc:sldMk cId="3747518472" sldId="428"/>
            <ac:spMk id="11" creationId="{5F361E68-E425-48CA-9466-D4D9B3CF0C03}"/>
          </ac:spMkLst>
        </pc:spChg>
        <pc:spChg chg="add mod">
          <ac:chgData name="Manish Sharma" userId="b799adb9ba789c8f" providerId="LiveId" clId="{35FE3399-A1DB-46A9-9C9A-E4AADC6DFD55}" dt="2022-01-21T08:04:45.015" v="1251"/>
          <ac:spMkLst>
            <pc:docMk/>
            <pc:sldMk cId="3747518472" sldId="428"/>
            <ac:spMk id="13" creationId="{F4D0DB96-4101-435B-9BBC-F7696BA9DC77}"/>
          </ac:spMkLst>
        </pc:spChg>
        <pc:cxnChg chg="add mod">
          <ac:chgData name="Manish Sharma" userId="b799adb9ba789c8f" providerId="LiveId" clId="{35FE3399-A1DB-46A9-9C9A-E4AADC6DFD55}" dt="2022-01-21T07:50:04.102" v="1232"/>
          <ac:cxnSpMkLst>
            <pc:docMk/>
            <pc:sldMk cId="3747518472" sldId="428"/>
            <ac:cxnSpMk id="7" creationId="{42A911EF-475D-41D9-B383-35F1403A19AD}"/>
          </ac:cxnSpMkLst>
        </pc:cxnChg>
        <pc:cxnChg chg="add mod">
          <ac:chgData name="Manish Sharma" userId="b799adb9ba789c8f" providerId="LiveId" clId="{35FE3399-A1DB-46A9-9C9A-E4AADC6DFD55}" dt="2022-01-21T07:51:05.765" v="1250"/>
          <ac:cxnSpMkLst>
            <pc:docMk/>
            <pc:sldMk cId="3747518472" sldId="428"/>
            <ac:cxnSpMk id="12" creationId="{FEC5F9D0-CA13-4395-BC27-B98EEFCAC867}"/>
          </ac:cxnSpMkLst>
        </pc:cxnChg>
      </pc:sldChg>
      <pc:sldChg chg="addSp delSp modSp new mod">
        <pc:chgData name="Manish Sharma" userId="b799adb9ba789c8f" providerId="LiveId" clId="{35FE3399-A1DB-46A9-9C9A-E4AADC6DFD55}" dt="2022-01-21T08:10:53.951" v="1257"/>
        <pc:sldMkLst>
          <pc:docMk/>
          <pc:sldMk cId="1459441255" sldId="429"/>
        </pc:sldMkLst>
        <pc:spChg chg="mod">
          <ac:chgData name="Manish Sharma" userId="b799adb9ba789c8f" providerId="LiveId" clId="{35FE3399-A1DB-46A9-9C9A-E4AADC6DFD55}" dt="2022-01-21T08:06:31.761" v="1253"/>
          <ac:spMkLst>
            <pc:docMk/>
            <pc:sldMk cId="1459441255" sldId="429"/>
            <ac:spMk id="2" creationId="{D87375EB-AAB4-474A-940D-E89A1D8527EF}"/>
          </ac:spMkLst>
        </pc:spChg>
        <pc:spChg chg="del">
          <ac:chgData name="Manish Sharma" userId="b799adb9ba789c8f" providerId="LiveId" clId="{35FE3399-A1DB-46A9-9C9A-E4AADC6DFD55}" dt="2022-01-21T08:06:48.638" v="1254" actId="478"/>
          <ac:spMkLst>
            <pc:docMk/>
            <pc:sldMk cId="1459441255" sldId="429"/>
            <ac:spMk id="3" creationId="{894923ED-924C-4C3F-88CC-0535738489D6}"/>
          </ac:spMkLst>
        </pc:spChg>
        <pc:spChg chg="add mod">
          <ac:chgData name="Manish Sharma" userId="b799adb9ba789c8f" providerId="LiveId" clId="{35FE3399-A1DB-46A9-9C9A-E4AADC6DFD55}" dt="2022-01-21T08:09:58.837" v="1255"/>
          <ac:spMkLst>
            <pc:docMk/>
            <pc:sldMk cId="1459441255" sldId="429"/>
            <ac:spMk id="4" creationId="{B2945E09-3451-42E4-8823-6920E2A82D70}"/>
          </ac:spMkLst>
        </pc:spChg>
        <pc:spChg chg="add mod">
          <ac:chgData name="Manish Sharma" userId="b799adb9ba789c8f" providerId="LiveId" clId="{35FE3399-A1DB-46A9-9C9A-E4AADC6DFD55}" dt="2022-01-21T08:09:58.837" v="1255"/>
          <ac:spMkLst>
            <pc:docMk/>
            <pc:sldMk cId="1459441255" sldId="429"/>
            <ac:spMk id="5" creationId="{35AF0484-07A7-41D3-890C-08A7BD0908CC}"/>
          </ac:spMkLst>
        </pc:spChg>
        <pc:spChg chg="add mod">
          <ac:chgData name="Manish Sharma" userId="b799adb9ba789c8f" providerId="LiveId" clId="{35FE3399-A1DB-46A9-9C9A-E4AADC6DFD55}" dt="2022-01-21T08:09:58.837" v="1255"/>
          <ac:spMkLst>
            <pc:docMk/>
            <pc:sldMk cId="1459441255" sldId="429"/>
            <ac:spMk id="6" creationId="{DAA39D39-362F-4859-BB81-4E10BF7DCBC2}"/>
          </ac:spMkLst>
        </pc:spChg>
        <pc:spChg chg="add mod">
          <ac:chgData name="Manish Sharma" userId="b799adb9ba789c8f" providerId="LiveId" clId="{35FE3399-A1DB-46A9-9C9A-E4AADC6DFD55}" dt="2022-01-21T08:10:37.903" v="1256"/>
          <ac:spMkLst>
            <pc:docMk/>
            <pc:sldMk cId="1459441255" sldId="429"/>
            <ac:spMk id="9" creationId="{33289A9C-CF6A-412E-9CF9-403FD6AEE1AA}"/>
          </ac:spMkLst>
        </pc:spChg>
        <pc:spChg chg="add mod">
          <ac:chgData name="Manish Sharma" userId="b799adb9ba789c8f" providerId="LiveId" clId="{35FE3399-A1DB-46A9-9C9A-E4AADC6DFD55}" dt="2022-01-21T08:10:37.903" v="1256"/>
          <ac:spMkLst>
            <pc:docMk/>
            <pc:sldMk cId="1459441255" sldId="429"/>
            <ac:spMk id="10" creationId="{517D08AD-9BF5-4C4F-A8A0-1A017CAF4086}"/>
          </ac:spMkLst>
        </pc:spChg>
        <pc:spChg chg="add mod">
          <ac:chgData name="Manish Sharma" userId="b799adb9ba789c8f" providerId="LiveId" clId="{35FE3399-A1DB-46A9-9C9A-E4AADC6DFD55}" dt="2022-01-21T08:10:53.951" v="1257"/>
          <ac:spMkLst>
            <pc:docMk/>
            <pc:sldMk cId="1459441255" sldId="429"/>
            <ac:spMk id="11" creationId="{F9F4DEBE-7120-464F-A90C-DF3EE76C8F02}"/>
          </ac:spMkLst>
        </pc:spChg>
        <pc:spChg chg="add mod">
          <ac:chgData name="Manish Sharma" userId="b799adb9ba789c8f" providerId="LiveId" clId="{35FE3399-A1DB-46A9-9C9A-E4AADC6DFD55}" dt="2022-01-21T08:10:53.951" v="1257"/>
          <ac:spMkLst>
            <pc:docMk/>
            <pc:sldMk cId="1459441255" sldId="429"/>
            <ac:spMk id="12" creationId="{0F125DA7-D161-4174-B3A0-8671603DCD8A}"/>
          </ac:spMkLst>
        </pc:spChg>
        <pc:cxnChg chg="add mod">
          <ac:chgData name="Manish Sharma" userId="b799adb9ba789c8f" providerId="LiveId" clId="{35FE3399-A1DB-46A9-9C9A-E4AADC6DFD55}" dt="2022-01-21T08:09:58.837" v="1255"/>
          <ac:cxnSpMkLst>
            <pc:docMk/>
            <pc:sldMk cId="1459441255" sldId="429"/>
            <ac:cxnSpMk id="7" creationId="{B642F097-2543-45F9-8177-5133D89E9942}"/>
          </ac:cxnSpMkLst>
        </pc:cxnChg>
        <pc:cxnChg chg="add mod">
          <ac:chgData name="Manish Sharma" userId="b799adb9ba789c8f" providerId="LiveId" clId="{35FE3399-A1DB-46A9-9C9A-E4AADC6DFD55}" dt="2022-01-21T08:09:58.837" v="1255"/>
          <ac:cxnSpMkLst>
            <pc:docMk/>
            <pc:sldMk cId="1459441255" sldId="429"/>
            <ac:cxnSpMk id="8" creationId="{9DA3A0C6-E131-4588-B5AE-04F08B8B31CF}"/>
          </ac:cxnSpMkLst>
        </pc:cxnChg>
      </pc:sldChg>
      <pc:sldChg chg="add">
        <pc:chgData name="Manish Sharma" userId="b799adb9ba789c8f" providerId="LiveId" clId="{35FE3399-A1DB-46A9-9C9A-E4AADC6DFD55}" dt="2022-01-21T11:51:53.241" v="1339"/>
        <pc:sldMkLst>
          <pc:docMk/>
          <pc:sldMk cId="3546740194" sldId="430"/>
        </pc:sldMkLst>
      </pc:sldChg>
      <pc:sldChg chg="addSp delSp modSp new mod">
        <pc:chgData name="Manish Sharma" userId="b799adb9ba789c8f" providerId="LiveId" clId="{35FE3399-A1DB-46A9-9C9A-E4AADC6DFD55}" dt="2022-01-24T09:40:54.418" v="1350" actId="1582"/>
        <pc:sldMkLst>
          <pc:docMk/>
          <pc:sldMk cId="1063568358" sldId="431"/>
        </pc:sldMkLst>
        <pc:spChg chg="del">
          <ac:chgData name="Manish Sharma" userId="b799adb9ba789c8f" providerId="LiveId" clId="{35FE3399-A1DB-46A9-9C9A-E4AADC6DFD55}" dt="2022-01-24T09:39:29.312" v="1345" actId="478"/>
          <ac:spMkLst>
            <pc:docMk/>
            <pc:sldMk cId="1063568358" sldId="431"/>
            <ac:spMk id="2" creationId="{B76AAF1E-A312-4C0D-BABD-07FEE2AD9BD0}"/>
          </ac:spMkLst>
        </pc:spChg>
        <pc:spChg chg="del">
          <ac:chgData name="Manish Sharma" userId="b799adb9ba789c8f" providerId="LiveId" clId="{35FE3399-A1DB-46A9-9C9A-E4AADC6DFD55}" dt="2022-01-24T09:39:29.312" v="1345" actId="478"/>
          <ac:spMkLst>
            <pc:docMk/>
            <pc:sldMk cId="1063568358" sldId="431"/>
            <ac:spMk id="3" creationId="{C61E0B44-490C-4D57-8140-EF75572DE035}"/>
          </ac:spMkLst>
        </pc:spChg>
        <pc:spChg chg="add mod">
          <ac:chgData name="Manish Sharma" userId="b799adb9ba789c8f" providerId="LiveId" clId="{35FE3399-A1DB-46A9-9C9A-E4AADC6DFD55}" dt="2022-01-24T09:39:44.970" v="1346"/>
          <ac:spMkLst>
            <pc:docMk/>
            <pc:sldMk cId="1063568358" sldId="431"/>
            <ac:spMk id="4" creationId="{F9ECF431-01B1-49BB-BD69-293D980501FF}"/>
          </ac:spMkLst>
        </pc:spChg>
        <pc:spChg chg="add mod">
          <ac:chgData name="Manish Sharma" userId="b799adb9ba789c8f" providerId="LiveId" clId="{35FE3399-A1DB-46A9-9C9A-E4AADC6DFD55}" dt="2022-01-24T09:39:44.970" v="1346"/>
          <ac:spMkLst>
            <pc:docMk/>
            <pc:sldMk cId="1063568358" sldId="431"/>
            <ac:spMk id="5" creationId="{878893ED-DDA6-49BA-950D-DFB817525B7C}"/>
          </ac:spMkLst>
        </pc:spChg>
        <pc:spChg chg="add mod">
          <ac:chgData name="Manish Sharma" userId="b799adb9ba789c8f" providerId="LiveId" clId="{35FE3399-A1DB-46A9-9C9A-E4AADC6DFD55}" dt="2022-01-24T09:39:44.970" v="1346"/>
          <ac:spMkLst>
            <pc:docMk/>
            <pc:sldMk cId="1063568358" sldId="431"/>
            <ac:spMk id="6" creationId="{626220B8-EBA1-483C-B65F-FDD494669E3A}"/>
          </ac:spMkLst>
        </pc:spChg>
        <pc:spChg chg="add mod">
          <ac:chgData name="Manish Sharma" userId="b799adb9ba789c8f" providerId="LiveId" clId="{35FE3399-A1DB-46A9-9C9A-E4AADC6DFD55}" dt="2022-01-24T09:39:44.970" v="1346"/>
          <ac:spMkLst>
            <pc:docMk/>
            <pc:sldMk cId="1063568358" sldId="431"/>
            <ac:spMk id="9" creationId="{7154C5BE-AE9B-4E7E-AF04-90E380D2EA43}"/>
          </ac:spMkLst>
        </pc:spChg>
        <pc:spChg chg="add mod">
          <ac:chgData name="Manish Sharma" userId="b799adb9ba789c8f" providerId="LiveId" clId="{35FE3399-A1DB-46A9-9C9A-E4AADC6DFD55}" dt="2022-01-24T09:39:44.970" v="1346"/>
          <ac:spMkLst>
            <pc:docMk/>
            <pc:sldMk cId="1063568358" sldId="431"/>
            <ac:spMk id="10" creationId="{564F27FC-9993-4A36-9661-A7371D122E4B}"/>
          </ac:spMkLst>
        </pc:spChg>
        <pc:spChg chg="add mod">
          <ac:chgData name="Manish Sharma" userId="b799adb9ba789c8f" providerId="LiveId" clId="{35FE3399-A1DB-46A9-9C9A-E4AADC6DFD55}" dt="2022-01-24T09:39:44.970" v="1346"/>
          <ac:spMkLst>
            <pc:docMk/>
            <pc:sldMk cId="1063568358" sldId="431"/>
            <ac:spMk id="11" creationId="{B76B62C1-FF12-4F85-8B8B-AFB1B199D0F9}"/>
          </ac:spMkLst>
        </pc:spChg>
        <pc:spChg chg="add mod">
          <ac:chgData name="Manish Sharma" userId="b799adb9ba789c8f" providerId="LiveId" clId="{35FE3399-A1DB-46A9-9C9A-E4AADC6DFD55}" dt="2022-01-24T09:39:58.603" v="1347"/>
          <ac:spMkLst>
            <pc:docMk/>
            <pc:sldMk cId="1063568358" sldId="431"/>
            <ac:spMk id="12" creationId="{389F3A65-E459-4213-B877-D3467A0367F4}"/>
          </ac:spMkLst>
        </pc:spChg>
        <pc:spChg chg="add mod">
          <ac:chgData name="Manish Sharma" userId="b799adb9ba789c8f" providerId="LiveId" clId="{35FE3399-A1DB-46A9-9C9A-E4AADC6DFD55}" dt="2022-01-24T09:40:16.816" v="1348"/>
          <ac:spMkLst>
            <pc:docMk/>
            <pc:sldMk cId="1063568358" sldId="431"/>
            <ac:spMk id="13" creationId="{1A6C3851-BE08-44E0-A697-2F3A757970CD}"/>
          </ac:spMkLst>
        </pc:spChg>
        <pc:spChg chg="add mod">
          <ac:chgData name="Manish Sharma" userId="b799adb9ba789c8f" providerId="LiveId" clId="{35FE3399-A1DB-46A9-9C9A-E4AADC6DFD55}" dt="2022-01-24T09:40:16.816" v="1348"/>
          <ac:spMkLst>
            <pc:docMk/>
            <pc:sldMk cId="1063568358" sldId="431"/>
            <ac:spMk id="16" creationId="{7316C071-2AB9-4829-8484-A76DCAD03FCF}"/>
          </ac:spMkLst>
        </pc:spChg>
        <pc:spChg chg="add mod">
          <ac:chgData name="Manish Sharma" userId="b799adb9ba789c8f" providerId="LiveId" clId="{35FE3399-A1DB-46A9-9C9A-E4AADC6DFD55}" dt="2022-01-24T09:40:16.816" v="1348"/>
          <ac:spMkLst>
            <pc:docMk/>
            <pc:sldMk cId="1063568358" sldId="431"/>
            <ac:spMk id="19" creationId="{C0CAB96B-CAD3-4510-A01E-D49F43565965}"/>
          </ac:spMkLst>
        </pc:spChg>
        <pc:spChg chg="add mod">
          <ac:chgData name="Manish Sharma" userId="b799adb9ba789c8f" providerId="LiveId" clId="{35FE3399-A1DB-46A9-9C9A-E4AADC6DFD55}" dt="2022-01-24T09:40:16.816" v="1348"/>
          <ac:spMkLst>
            <pc:docMk/>
            <pc:sldMk cId="1063568358" sldId="431"/>
            <ac:spMk id="20" creationId="{C9D6A63D-D181-4B54-BC8E-17EF71D03D37}"/>
          </ac:spMkLst>
        </pc:spChg>
        <pc:spChg chg="add mod">
          <ac:chgData name="Manish Sharma" userId="b799adb9ba789c8f" providerId="LiveId" clId="{35FE3399-A1DB-46A9-9C9A-E4AADC6DFD55}" dt="2022-01-24T09:40:22.065" v="1349"/>
          <ac:spMkLst>
            <pc:docMk/>
            <pc:sldMk cId="1063568358" sldId="431"/>
            <ac:spMk id="21" creationId="{A8B58857-27A9-45FA-8178-98320EE0296B}"/>
          </ac:spMkLst>
        </pc:spChg>
        <pc:cxnChg chg="add mod">
          <ac:chgData name="Manish Sharma" userId="b799adb9ba789c8f" providerId="LiveId" clId="{35FE3399-A1DB-46A9-9C9A-E4AADC6DFD55}" dt="2022-01-24T09:40:54.418" v="1350" actId="1582"/>
          <ac:cxnSpMkLst>
            <pc:docMk/>
            <pc:sldMk cId="1063568358" sldId="431"/>
            <ac:cxnSpMk id="7" creationId="{C7D7E68A-01E9-4796-807B-73C28BE77467}"/>
          </ac:cxnSpMkLst>
        </pc:cxnChg>
        <pc:cxnChg chg="add mod">
          <ac:chgData name="Manish Sharma" userId="b799adb9ba789c8f" providerId="LiveId" clId="{35FE3399-A1DB-46A9-9C9A-E4AADC6DFD55}" dt="2022-01-24T09:40:54.418" v="1350" actId="1582"/>
          <ac:cxnSpMkLst>
            <pc:docMk/>
            <pc:sldMk cId="1063568358" sldId="431"/>
            <ac:cxnSpMk id="8" creationId="{7E08B1EB-7226-4618-BF0F-28E45F2E3274}"/>
          </ac:cxnSpMkLst>
        </pc:cxnChg>
        <pc:cxnChg chg="add mod">
          <ac:chgData name="Manish Sharma" userId="b799adb9ba789c8f" providerId="LiveId" clId="{35FE3399-A1DB-46A9-9C9A-E4AADC6DFD55}" dt="2022-01-24T09:40:16.816" v="1348"/>
          <ac:cxnSpMkLst>
            <pc:docMk/>
            <pc:sldMk cId="1063568358" sldId="431"/>
            <ac:cxnSpMk id="14" creationId="{834F17CF-0EFA-40D0-B0D9-487927918746}"/>
          </ac:cxnSpMkLst>
        </pc:cxnChg>
        <pc:cxnChg chg="add mod">
          <ac:chgData name="Manish Sharma" userId="b799adb9ba789c8f" providerId="LiveId" clId="{35FE3399-A1DB-46A9-9C9A-E4AADC6DFD55}" dt="2022-01-24T09:40:16.816" v="1348"/>
          <ac:cxnSpMkLst>
            <pc:docMk/>
            <pc:sldMk cId="1063568358" sldId="431"/>
            <ac:cxnSpMk id="15" creationId="{8515C01A-14E0-4F6E-96D2-E13467F93803}"/>
          </ac:cxnSpMkLst>
        </pc:cxnChg>
        <pc:cxnChg chg="add mod">
          <ac:chgData name="Manish Sharma" userId="b799adb9ba789c8f" providerId="LiveId" clId="{35FE3399-A1DB-46A9-9C9A-E4AADC6DFD55}" dt="2022-01-24T09:40:16.816" v="1348"/>
          <ac:cxnSpMkLst>
            <pc:docMk/>
            <pc:sldMk cId="1063568358" sldId="431"/>
            <ac:cxnSpMk id="17" creationId="{F164FB71-D3C1-41C5-AD5E-36DBA5D5109C}"/>
          </ac:cxnSpMkLst>
        </pc:cxnChg>
        <pc:cxnChg chg="add mod">
          <ac:chgData name="Manish Sharma" userId="b799adb9ba789c8f" providerId="LiveId" clId="{35FE3399-A1DB-46A9-9C9A-E4AADC6DFD55}" dt="2022-01-24T09:40:16.816" v="1348"/>
          <ac:cxnSpMkLst>
            <pc:docMk/>
            <pc:sldMk cId="1063568358" sldId="431"/>
            <ac:cxnSpMk id="18" creationId="{8B7B5CF4-D221-470B-9C3F-4FA9F5BFBA74}"/>
          </ac:cxnSpMkLst>
        </pc:cxnChg>
      </pc:sldChg>
      <pc:sldChg chg="addSp modSp add mod">
        <pc:chgData name="Manish Sharma" userId="b799adb9ba789c8f" providerId="LiveId" clId="{35FE3399-A1DB-46A9-9C9A-E4AADC6DFD55}" dt="2022-01-24T09:46:55.665" v="1476"/>
        <pc:sldMkLst>
          <pc:docMk/>
          <pc:sldMk cId="4089391889" sldId="432"/>
        </pc:sldMkLst>
        <pc:spChg chg="mod">
          <ac:chgData name="Manish Sharma" userId="b799adb9ba789c8f" providerId="LiveId" clId="{35FE3399-A1DB-46A9-9C9A-E4AADC6DFD55}" dt="2022-01-24T09:46:35.135" v="1475" actId="20577"/>
          <ac:spMkLst>
            <pc:docMk/>
            <pc:sldMk cId="4089391889" sldId="432"/>
            <ac:spMk id="12" creationId="{389F3A65-E459-4213-B877-D3467A0367F4}"/>
          </ac:spMkLst>
        </pc:spChg>
        <pc:spChg chg="mod">
          <ac:chgData name="Manish Sharma" userId="b799adb9ba789c8f" providerId="LiveId" clId="{35FE3399-A1DB-46A9-9C9A-E4AADC6DFD55}" dt="2022-01-24T09:44:49.796" v="1361" actId="1076"/>
          <ac:spMkLst>
            <pc:docMk/>
            <pc:sldMk cId="4089391889" sldId="432"/>
            <ac:spMk id="19" creationId="{C0CAB96B-CAD3-4510-A01E-D49F43565965}"/>
          </ac:spMkLst>
        </pc:spChg>
        <pc:spChg chg="mod">
          <ac:chgData name="Manish Sharma" userId="b799adb9ba789c8f" providerId="LiveId" clId="{35FE3399-A1DB-46A9-9C9A-E4AADC6DFD55}" dt="2022-01-24T09:44:52.991" v="1362" actId="1076"/>
          <ac:spMkLst>
            <pc:docMk/>
            <pc:sldMk cId="4089391889" sldId="432"/>
            <ac:spMk id="20" creationId="{C9D6A63D-D181-4B54-BC8E-17EF71D03D37}"/>
          </ac:spMkLst>
        </pc:spChg>
        <pc:spChg chg="add mod">
          <ac:chgData name="Manish Sharma" userId="b799adb9ba789c8f" providerId="LiveId" clId="{35FE3399-A1DB-46A9-9C9A-E4AADC6DFD55}" dt="2022-01-24T09:45:02.415" v="1373" actId="1036"/>
          <ac:spMkLst>
            <pc:docMk/>
            <pc:sldMk cId="4089391889" sldId="432"/>
            <ac:spMk id="23" creationId="{F7C9F513-4215-48A4-8839-4E1D47099BC1}"/>
          </ac:spMkLst>
        </pc:spChg>
        <pc:spChg chg="add mod">
          <ac:chgData name="Manish Sharma" userId="b799adb9ba789c8f" providerId="LiveId" clId="{35FE3399-A1DB-46A9-9C9A-E4AADC6DFD55}" dt="2022-01-24T09:45:02.415" v="1373" actId="1036"/>
          <ac:spMkLst>
            <pc:docMk/>
            <pc:sldMk cId="4089391889" sldId="432"/>
            <ac:spMk id="25" creationId="{FD298DA3-BC37-4688-88EB-BE2005C36256}"/>
          </ac:spMkLst>
        </pc:spChg>
        <pc:spChg chg="add mod">
          <ac:chgData name="Manish Sharma" userId="b799adb9ba789c8f" providerId="LiveId" clId="{35FE3399-A1DB-46A9-9C9A-E4AADC6DFD55}" dt="2022-01-24T09:46:55.665" v="1476"/>
          <ac:spMkLst>
            <pc:docMk/>
            <pc:sldMk cId="4089391889" sldId="432"/>
            <ac:spMk id="26" creationId="{7585A775-2872-4326-B341-5EF079913E9D}"/>
          </ac:spMkLst>
        </pc:spChg>
        <pc:cxnChg chg="add mod">
          <ac:chgData name="Manish Sharma" userId="b799adb9ba789c8f" providerId="LiveId" clId="{35FE3399-A1DB-46A9-9C9A-E4AADC6DFD55}" dt="2022-01-24T09:45:19.815" v="1375" actId="14100"/>
          <ac:cxnSpMkLst>
            <pc:docMk/>
            <pc:sldMk cId="4089391889" sldId="432"/>
            <ac:cxnSpMk id="22" creationId="{41114311-D59B-40ED-B59B-6B5D638F2BFB}"/>
          </ac:cxnSpMkLst>
        </pc:cxnChg>
        <pc:cxnChg chg="add mod">
          <ac:chgData name="Manish Sharma" userId="b799adb9ba789c8f" providerId="LiveId" clId="{35FE3399-A1DB-46A9-9C9A-E4AADC6DFD55}" dt="2022-01-24T09:45:09.963" v="1374" actId="14100"/>
          <ac:cxnSpMkLst>
            <pc:docMk/>
            <pc:sldMk cId="4089391889" sldId="432"/>
            <ac:cxnSpMk id="24" creationId="{7B2D6FFF-17F3-410A-B5B0-9F0D72744C9D}"/>
          </ac:cxnSpMkLst>
        </pc:cxnChg>
      </pc:sldChg>
      <pc:sldChg chg="add">
        <pc:chgData name="Manish Sharma" userId="b799adb9ba789c8f" providerId="LiveId" clId="{35FE3399-A1DB-46A9-9C9A-E4AADC6DFD55}" dt="2022-01-24T10:12:54.966" v="1477"/>
        <pc:sldMkLst>
          <pc:docMk/>
          <pc:sldMk cId="1225956522" sldId="433"/>
        </pc:sldMkLst>
      </pc:sldChg>
      <pc:sldChg chg="addSp delSp modSp new mod chgLayout">
        <pc:chgData name="Manish Sharma" userId="b799adb9ba789c8f" providerId="LiveId" clId="{35FE3399-A1DB-46A9-9C9A-E4AADC6DFD55}" dt="2022-01-24T11:28:14.649" v="1574" actId="6264"/>
        <pc:sldMkLst>
          <pc:docMk/>
          <pc:sldMk cId="2637513665" sldId="434"/>
        </pc:sldMkLst>
        <pc:spChg chg="mod ord">
          <ac:chgData name="Manish Sharma" userId="b799adb9ba789c8f" providerId="LiveId" clId="{35FE3399-A1DB-46A9-9C9A-E4AADC6DFD55}" dt="2022-01-24T11:28:14.649" v="1574" actId="6264"/>
          <ac:spMkLst>
            <pc:docMk/>
            <pc:sldMk cId="2637513665" sldId="434"/>
            <ac:spMk id="2" creationId="{DC677CDC-7DE1-408E-92DE-436F92345576}"/>
          </ac:spMkLst>
        </pc:spChg>
        <pc:spChg chg="mod ord">
          <ac:chgData name="Manish Sharma" userId="b799adb9ba789c8f" providerId="LiveId" clId="{35FE3399-A1DB-46A9-9C9A-E4AADC6DFD55}" dt="2022-01-24T11:28:14.649" v="1574" actId="6264"/>
          <ac:spMkLst>
            <pc:docMk/>
            <pc:sldMk cId="2637513665" sldId="434"/>
            <ac:spMk id="3" creationId="{A476240C-3707-4B09-9E8F-F2CE168415CB}"/>
          </ac:spMkLst>
        </pc:spChg>
        <pc:spChg chg="add del mod">
          <ac:chgData name="Manish Sharma" userId="b799adb9ba789c8f" providerId="LiveId" clId="{35FE3399-A1DB-46A9-9C9A-E4AADC6DFD55}" dt="2022-01-24T11:28:14.649" v="1574" actId="6264"/>
          <ac:spMkLst>
            <pc:docMk/>
            <pc:sldMk cId="2637513665" sldId="434"/>
            <ac:spMk id="4" creationId="{C5063D88-285F-4251-982F-C89C94AC53F6}"/>
          </ac:spMkLst>
        </pc:spChg>
        <pc:spChg chg="add del mod">
          <ac:chgData name="Manish Sharma" userId="b799adb9ba789c8f" providerId="LiveId" clId="{35FE3399-A1DB-46A9-9C9A-E4AADC6DFD55}" dt="2022-01-24T11:28:14.649" v="1574" actId="6264"/>
          <ac:spMkLst>
            <pc:docMk/>
            <pc:sldMk cId="2637513665" sldId="434"/>
            <ac:spMk id="5" creationId="{1BA52181-DB00-49F0-8EA8-11FFE1F07E3A}"/>
          </ac:spMkLst>
        </pc:spChg>
      </pc:sldChg>
      <pc:sldChg chg="modSp add mod">
        <pc:chgData name="Manish Sharma" userId="b799adb9ba789c8f" providerId="LiveId" clId="{35FE3399-A1DB-46A9-9C9A-E4AADC6DFD55}" dt="2022-01-25T03:47:36.890" v="1577" actId="15"/>
        <pc:sldMkLst>
          <pc:docMk/>
          <pc:sldMk cId="2424590513" sldId="435"/>
        </pc:sldMkLst>
        <pc:spChg chg="mod">
          <ac:chgData name="Manish Sharma" userId="b799adb9ba789c8f" providerId="LiveId" clId="{35FE3399-A1DB-46A9-9C9A-E4AADC6DFD55}" dt="2022-01-25T03:47:36.890" v="1577" actId="15"/>
          <ac:spMkLst>
            <pc:docMk/>
            <pc:sldMk cId="2424590513" sldId="435"/>
            <ac:spMk id="3" creationId="{1E110B07-706C-4DEB-961F-D805E85643D5}"/>
          </ac:spMkLst>
        </pc:spChg>
      </pc:sldChg>
      <pc:sldChg chg="addSp delSp modSp new mod">
        <pc:chgData name="Manish Sharma" userId="b799adb9ba789c8f" providerId="LiveId" clId="{35FE3399-A1DB-46A9-9C9A-E4AADC6DFD55}" dt="2022-01-25T07:03:42.660" v="1607"/>
        <pc:sldMkLst>
          <pc:docMk/>
          <pc:sldMk cId="2319885700" sldId="436"/>
        </pc:sldMkLst>
        <pc:spChg chg="del">
          <ac:chgData name="Manish Sharma" userId="b799adb9ba789c8f" providerId="LiveId" clId="{35FE3399-A1DB-46A9-9C9A-E4AADC6DFD55}" dt="2022-01-25T05:26:01.885" v="1581" actId="478"/>
          <ac:spMkLst>
            <pc:docMk/>
            <pc:sldMk cId="2319885700" sldId="436"/>
            <ac:spMk id="2" creationId="{DF983213-B88C-41F8-AC7C-A1B46CAC0CA1}"/>
          </ac:spMkLst>
        </pc:spChg>
        <pc:spChg chg="add del mod">
          <ac:chgData name="Manish Sharma" userId="b799adb9ba789c8f" providerId="LiveId" clId="{35FE3399-A1DB-46A9-9C9A-E4AADC6DFD55}" dt="2022-01-25T05:27:29.254" v="1585"/>
          <ac:spMkLst>
            <pc:docMk/>
            <pc:sldMk cId="2319885700" sldId="436"/>
            <ac:spMk id="3" creationId="{107A6129-7886-4219-A941-594FBFA9FD17}"/>
          </ac:spMkLst>
        </pc:spChg>
        <pc:spChg chg="add mod">
          <ac:chgData name="Manish Sharma" userId="b799adb9ba789c8f" providerId="LiveId" clId="{35FE3399-A1DB-46A9-9C9A-E4AADC6DFD55}" dt="2022-01-25T05:27:30.554" v="1586"/>
          <ac:spMkLst>
            <pc:docMk/>
            <pc:sldMk cId="2319885700" sldId="436"/>
            <ac:spMk id="4" creationId="{B48A49ED-511F-41AD-BC2F-A0E97C737316}"/>
          </ac:spMkLst>
        </pc:spChg>
        <pc:spChg chg="add mod">
          <ac:chgData name="Manish Sharma" userId="b799adb9ba789c8f" providerId="LiveId" clId="{35FE3399-A1DB-46A9-9C9A-E4AADC6DFD55}" dt="2022-01-25T05:27:41.217" v="1587"/>
          <ac:spMkLst>
            <pc:docMk/>
            <pc:sldMk cId="2319885700" sldId="436"/>
            <ac:spMk id="5" creationId="{2FAE352C-5999-4EE8-90F5-BAE36D70CB8D}"/>
          </ac:spMkLst>
        </pc:spChg>
        <pc:spChg chg="add mod">
          <ac:chgData name="Manish Sharma" userId="b799adb9ba789c8f" providerId="LiveId" clId="{35FE3399-A1DB-46A9-9C9A-E4AADC6DFD55}" dt="2022-01-25T05:27:41.217" v="1587"/>
          <ac:spMkLst>
            <pc:docMk/>
            <pc:sldMk cId="2319885700" sldId="436"/>
            <ac:spMk id="7" creationId="{D658EF8D-268A-4D8D-AAA6-3F3F14636B2F}"/>
          </ac:spMkLst>
        </pc:spChg>
        <pc:spChg chg="add mod">
          <ac:chgData name="Manish Sharma" userId="b799adb9ba789c8f" providerId="LiveId" clId="{35FE3399-A1DB-46A9-9C9A-E4AADC6DFD55}" dt="2022-01-25T05:28:01.072" v="1588"/>
          <ac:spMkLst>
            <pc:docMk/>
            <pc:sldMk cId="2319885700" sldId="436"/>
            <ac:spMk id="8" creationId="{5F042DE4-1A14-4721-9814-BAD15F7BC304}"/>
          </ac:spMkLst>
        </pc:spChg>
        <pc:spChg chg="add mod">
          <ac:chgData name="Manish Sharma" userId="b799adb9ba789c8f" providerId="LiveId" clId="{35FE3399-A1DB-46A9-9C9A-E4AADC6DFD55}" dt="2022-01-25T05:28:40.495" v="1589"/>
          <ac:spMkLst>
            <pc:docMk/>
            <pc:sldMk cId="2319885700" sldId="436"/>
            <ac:spMk id="10" creationId="{57AE7BE7-7883-4A18-B839-24A866891A34}"/>
          </ac:spMkLst>
        </pc:spChg>
        <pc:spChg chg="add mod">
          <ac:chgData name="Manish Sharma" userId="b799adb9ba789c8f" providerId="LiveId" clId="{35FE3399-A1DB-46A9-9C9A-E4AADC6DFD55}" dt="2022-01-25T05:28:45.880" v="1590"/>
          <ac:spMkLst>
            <pc:docMk/>
            <pc:sldMk cId="2319885700" sldId="436"/>
            <ac:spMk id="11" creationId="{CF7AA0C8-B1B0-4AB3-907F-0391FC5DD1EB}"/>
          </ac:spMkLst>
        </pc:spChg>
        <pc:spChg chg="add mod">
          <ac:chgData name="Manish Sharma" userId="b799adb9ba789c8f" providerId="LiveId" clId="{35FE3399-A1DB-46A9-9C9A-E4AADC6DFD55}" dt="2022-01-25T05:29:00.136" v="1591"/>
          <ac:spMkLst>
            <pc:docMk/>
            <pc:sldMk cId="2319885700" sldId="436"/>
            <ac:spMk id="12" creationId="{2C795146-164C-4B68-A72F-1BB9137FA54E}"/>
          </ac:spMkLst>
        </pc:spChg>
        <pc:spChg chg="add mod">
          <ac:chgData name="Manish Sharma" userId="b799adb9ba789c8f" providerId="LiveId" clId="{35FE3399-A1DB-46A9-9C9A-E4AADC6DFD55}" dt="2022-01-25T05:29:59.119" v="1592"/>
          <ac:spMkLst>
            <pc:docMk/>
            <pc:sldMk cId="2319885700" sldId="436"/>
            <ac:spMk id="13" creationId="{B342B2F3-7117-4AE1-AFE9-45BF66721C9B}"/>
          </ac:spMkLst>
        </pc:spChg>
        <pc:spChg chg="add mod">
          <ac:chgData name="Manish Sharma" userId="b799adb9ba789c8f" providerId="LiveId" clId="{35FE3399-A1DB-46A9-9C9A-E4AADC6DFD55}" dt="2022-01-25T05:29:59.119" v="1592"/>
          <ac:spMkLst>
            <pc:docMk/>
            <pc:sldMk cId="2319885700" sldId="436"/>
            <ac:spMk id="14" creationId="{D781D4CE-DC57-491E-98E6-C16BF695E7F0}"/>
          </ac:spMkLst>
        </pc:spChg>
        <pc:spChg chg="add mod">
          <ac:chgData name="Manish Sharma" userId="b799adb9ba789c8f" providerId="LiveId" clId="{35FE3399-A1DB-46A9-9C9A-E4AADC6DFD55}" dt="2022-01-25T05:29:59.119" v="1592"/>
          <ac:spMkLst>
            <pc:docMk/>
            <pc:sldMk cId="2319885700" sldId="436"/>
            <ac:spMk id="15" creationId="{803FDAF4-C840-43F0-9F9A-3C4E9E878C2D}"/>
          </ac:spMkLst>
        </pc:spChg>
        <pc:spChg chg="add mod">
          <ac:chgData name="Manish Sharma" userId="b799adb9ba789c8f" providerId="LiveId" clId="{35FE3399-A1DB-46A9-9C9A-E4AADC6DFD55}" dt="2022-01-25T05:30:38.238" v="1593"/>
          <ac:spMkLst>
            <pc:docMk/>
            <pc:sldMk cId="2319885700" sldId="436"/>
            <ac:spMk id="16" creationId="{A1AF1523-0D21-4DCA-AAA4-C6047BBAADCF}"/>
          </ac:spMkLst>
        </pc:spChg>
        <pc:spChg chg="add mod">
          <ac:chgData name="Manish Sharma" userId="b799adb9ba789c8f" providerId="LiveId" clId="{35FE3399-A1DB-46A9-9C9A-E4AADC6DFD55}" dt="2022-01-25T05:30:53.569" v="1594"/>
          <ac:spMkLst>
            <pc:docMk/>
            <pc:sldMk cId="2319885700" sldId="436"/>
            <ac:spMk id="18" creationId="{0E07E9D5-EAFA-49B7-8A7B-BA1C1A4CEF7E}"/>
          </ac:spMkLst>
        </pc:spChg>
        <pc:spChg chg="add mod">
          <ac:chgData name="Manish Sharma" userId="b799adb9ba789c8f" providerId="LiveId" clId="{35FE3399-A1DB-46A9-9C9A-E4AADC6DFD55}" dt="2022-01-25T05:31:18.628" v="1596"/>
          <ac:spMkLst>
            <pc:docMk/>
            <pc:sldMk cId="2319885700" sldId="436"/>
            <ac:spMk id="20" creationId="{B8A85B7D-33E2-48F4-9E1B-877C3A308AD7}"/>
          </ac:spMkLst>
        </pc:spChg>
        <pc:spChg chg="add mod">
          <ac:chgData name="Manish Sharma" userId="b799adb9ba789c8f" providerId="LiveId" clId="{35FE3399-A1DB-46A9-9C9A-E4AADC6DFD55}" dt="2022-01-25T05:31:33.863" v="1597"/>
          <ac:spMkLst>
            <pc:docMk/>
            <pc:sldMk cId="2319885700" sldId="436"/>
            <ac:spMk id="22" creationId="{7AE6FB98-1AB2-4A53-8C09-4866A8E67153}"/>
          </ac:spMkLst>
        </pc:spChg>
        <pc:spChg chg="add mod">
          <ac:chgData name="Manish Sharma" userId="b799adb9ba789c8f" providerId="LiveId" clId="{35FE3399-A1DB-46A9-9C9A-E4AADC6DFD55}" dt="2022-01-25T05:32:11.408" v="1598"/>
          <ac:spMkLst>
            <pc:docMk/>
            <pc:sldMk cId="2319885700" sldId="436"/>
            <ac:spMk id="23" creationId="{C11F971C-746E-4E0D-A363-D84CD9B380EA}"/>
          </ac:spMkLst>
        </pc:spChg>
        <pc:spChg chg="add mod">
          <ac:chgData name="Manish Sharma" userId="b799adb9ba789c8f" providerId="LiveId" clId="{35FE3399-A1DB-46A9-9C9A-E4AADC6DFD55}" dt="2022-01-25T05:32:11.408" v="1598"/>
          <ac:spMkLst>
            <pc:docMk/>
            <pc:sldMk cId="2319885700" sldId="436"/>
            <ac:spMk id="24" creationId="{2BFD0250-B11D-4CE7-A719-7224DE116BF5}"/>
          </ac:spMkLst>
        </pc:spChg>
        <pc:spChg chg="add mod">
          <ac:chgData name="Manish Sharma" userId="b799adb9ba789c8f" providerId="LiveId" clId="{35FE3399-A1DB-46A9-9C9A-E4AADC6DFD55}" dt="2022-01-25T05:32:11.408" v="1598"/>
          <ac:spMkLst>
            <pc:docMk/>
            <pc:sldMk cId="2319885700" sldId="436"/>
            <ac:spMk id="25" creationId="{962311AE-80CF-42D1-AC22-C690C4304073}"/>
          </ac:spMkLst>
        </pc:spChg>
        <pc:spChg chg="add mod">
          <ac:chgData name="Manish Sharma" userId="b799adb9ba789c8f" providerId="LiveId" clId="{35FE3399-A1DB-46A9-9C9A-E4AADC6DFD55}" dt="2022-01-25T05:32:11.408" v="1598"/>
          <ac:spMkLst>
            <pc:docMk/>
            <pc:sldMk cId="2319885700" sldId="436"/>
            <ac:spMk id="26" creationId="{E8CBB4C4-B267-4492-A94D-D1C3125E4166}"/>
          </ac:spMkLst>
        </pc:spChg>
        <pc:spChg chg="add mod">
          <ac:chgData name="Manish Sharma" userId="b799adb9ba789c8f" providerId="LiveId" clId="{35FE3399-A1DB-46A9-9C9A-E4AADC6DFD55}" dt="2022-01-25T05:32:11.408" v="1598"/>
          <ac:spMkLst>
            <pc:docMk/>
            <pc:sldMk cId="2319885700" sldId="436"/>
            <ac:spMk id="27" creationId="{53C4AA70-D575-4012-B99D-61C974B39D25}"/>
          </ac:spMkLst>
        </pc:spChg>
        <pc:spChg chg="add mod">
          <ac:chgData name="Manish Sharma" userId="b799adb9ba789c8f" providerId="LiveId" clId="{35FE3399-A1DB-46A9-9C9A-E4AADC6DFD55}" dt="2022-01-25T05:58:09.423" v="1603" actId="1076"/>
          <ac:spMkLst>
            <pc:docMk/>
            <pc:sldMk cId="2319885700" sldId="436"/>
            <ac:spMk id="29" creationId="{BBA6004C-DCB0-48B6-A646-3FFC0AD387E6}"/>
          </ac:spMkLst>
        </pc:spChg>
        <pc:spChg chg="add mod">
          <ac:chgData name="Manish Sharma" userId="b799adb9ba789c8f" providerId="LiveId" clId="{35FE3399-A1DB-46A9-9C9A-E4AADC6DFD55}" dt="2022-01-25T05:34:07.909" v="1600"/>
          <ac:spMkLst>
            <pc:docMk/>
            <pc:sldMk cId="2319885700" sldId="436"/>
            <ac:spMk id="31" creationId="{BDBB4A2B-138E-4556-B702-7FFB46901750}"/>
          </ac:spMkLst>
        </pc:spChg>
        <pc:spChg chg="add mod">
          <ac:chgData name="Manish Sharma" userId="b799adb9ba789c8f" providerId="LiveId" clId="{35FE3399-A1DB-46A9-9C9A-E4AADC6DFD55}" dt="2022-01-25T05:34:41.202" v="1601"/>
          <ac:spMkLst>
            <pc:docMk/>
            <pc:sldMk cId="2319885700" sldId="436"/>
            <ac:spMk id="32" creationId="{F6A3B547-AB3C-4141-84E4-914FA98047DB}"/>
          </ac:spMkLst>
        </pc:spChg>
        <pc:spChg chg="add mod">
          <ac:chgData name="Manish Sharma" userId="b799adb9ba789c8f" providerId="LiveId" clId="{35FE3399-A1DB-46A9-9C9A-E4AADC6DFD55}" dt="2022-01-25T05:34:41.202" v="1601"/>
          <ac:spMkLst>
            <pc:docMk/>
            <pc:sldMk cId="2319885700" sldId="436"/>
            <ac:spMk id="33" creationId="{8F003431-8381-4586-80C6-E04CF8363463}"/>
          </ac:spMkLst>
        </pc:spChg>
        <pc:spChg chg="add mod">
          <ac:chgData name="Manish Sharma" userId="b799adb9ba789c8f" providerId="LiveId" clId="{35FE3399-A1DB-46A9-9C9A-E4AADC6DFD55}" dt="2022-01-25T05:34:41.202" v="1601"/>
          <ac:spMkLst>
            <pc:docMk/>
            <pc:sldMk cId="2319885700" sldId="436"/>
            <ac:spMk id="34" creationId="{2E891C4E-6AA2-4DBE-812F-00E612E1D600}"/>
          </ac:spMkLst>
        </pc:spChg>
        <pc:spChg chg="add mod">
          <ac:chgData name="Manish Sharma" userId="b799adb9ba789c8f" providerId="LiveId" clId="{35FE3399-A1DB-46A9-9C9A-E4AADC6DFD55}" dt="2022-01-25T05:34:41.202" v="1601"/>
          <ac:spMkLst>
            <pc:docMk/>
            <pc:sldMk cId="2319885700" sldId="436"/>
            <ac:spMk id="35" creationId="{6D8FE9B5-543F-42C8-9094-69DD16A609EE}"/>
          </ac:spMkLst>
        </pc:spChg>
        <pc:spChg chg="add mod">
          <ac:chgData name="Manish Sharma" userId="b799adb9ba789c8f" providerId="LiveId" clId="{35FE3399-A1DB-46A9-9C9A-E4AADC6DFD55}" dt="2022-01-25T05:34:41.202" v="1601"/>
          <ac:spMkLst>
            <pc:docMk/>
            <pc:sldMk cId="2319885700" sldId="436"/>
            <ac:spMk id="36" creationId="{A4ECE024-BEC8-4E26-BFB8-42217911C0FF}"/>
          </ac:spMkLst>
        </pc:spChg>
        <pc:spChg chg="add mod">
          <ac:chgData name="Manish Sharma" userId="b799adb9ba789c8f" providerId="LiveId" clId="{35FE3399-A1DB-46A9-9C9A-E4AADC6DFD55}" dt="2022-01-25T05:34:41.202" v="1601"/>
          <ac:spMkLst>
            <pc:docMk/>
            <pc:sldMk cId="2319885700" sldId="436"/>
            <ac:spMk id="37" creationId="{F83B2F08-B619-4219-9CD2-71C663C84A90}"/>
          </ac:spMkLst>
        </pc:spChg>
        <pc:spChg chg="add del mod">
          <ac:chgData name="Manish Sharma" userId="b799adb9ba789c8f" providerId="LiveId" clId="{35FE3399-A1DB-46A9-9C9A-E4AADC6DFD55}" dt="2022-01-25T07:03:25.852" v="1605" actId="478"/>
          <ac:spMkLst>
            <pc:docMk/>
            <pc:sldMk cId="2319885700" sldId="436"/>
            <ac:spMk id="38" creationId="{9DB9507B-AFB9-4CBD-AECC-41D2762067E6}"/>
          </ac:spMkLst>
        </pc:spChg>
        <pc:spChg chg="add mod">
          <ac:chgData name="Manish Sharma" userId="b799adb9ba789c8f" providerId="LiveId" clId="{35FE3399-A1DB-46A9-9C9A-E4AADC6DFD55}" dt="2022-01-25T07:03:32.573" v="1606"/>
          <ac:spMkLst>
            <pc:docMk/>
            <pc:sldMk cId="2319885700" sldId="436"/>
            <ac:spMk id="39" creationId="{D28EDF6D-5CD5-4A61-83EE-3A754CB7814B}"/>
          </ac:spMkLst>
        </pc:spChg>
        <pc:spChg chg="add mod">
          <ac:chgData name="Manish Sharma" userId="b799adb9ba789c8f" providerId="LiveId" clId="{35FE3399-A1DB-46A9-9C9A-E4AADC6DFD55}" dt="2022-01-25T07:03:42.660" v="1607"/>
          <ac:spMkLst>
            <pc:docMk/>
            <pc:sldMk cId="2319885700" sldId="436"/>
            <ac:spMk id="40" creationId="{EB33C551-AAEE-40B1-AE7A-693CF8BD821F}"/>
          </ac:spMkLst>
        </pc:spChg>
        <pc:cxnChg chg="add mod">
          <ac:chgData name="Manish Sharma" userId="b799adb9ba789c8f" providerId="LiveId" clId="{35FE3399-A1DB-46A9-9C9A-E4AADC6DFD55}" dt="2022-01-25T05:27:41.217" v="1587"/>
          <ac:cxnSpMkLst>
            <pc:docMk/>
            <pc:sldMk cId="2319885700" sldId="436"/>
            <ac:cxnSpMk id="6" creationId="{9F7213B5-2FB3-40A8-A910-B7AA4C3D64A5}"/>
          </ac:cxnSpMkLst>
        </pc:cxnChg>
        <pc:cxnChg chg="add mod">
          <ac:chgData name="Manish Sharma" userId="b799adb9ba789c8f" providerId="LiveId" clId="{35FE3399-A1DB-46A9-9C9A-E4AADC6DFD55}" dt="2022-01-25T05:28:01.072" v="1588"/>
          <ac:cxnSpMkLst>
            <pc:docMk/>
            <pc:sldMk cId="2319885700" sldId="436"/>
            <ac:cxnSpMk id="9" creationId="{5CF2F45B-37D9-4094-9C4E-42323A308803}"/>
          </ac:cxnSpMkLst>
        </pc:cxnChg>
        <pc:cxnChg chg="add mod">
          <ac:chgData name="Manish Sharma" userId="b799adb9ba789c8f" providerId="LiveId" clId="{35FE3399-A1DB-46A9-9C9A-E4AADC6DFD55}" dt="2022-01-25T05:30:53.569" v="1594"/>
          <ac:cxnSpMkLst>
            <pc:docMk/>
            <pc:sldMk cId="2319885700" sldId="436"/>
            <ac:cxnSpMk id="17" creationId="{D40FF8BB-7845-4503-A38C-557099783948}"/>
          </ac:cxnSpMkLst>
        </pc:cxnChg>
        <pc:cxnChg chg="add mod">
          <ac:chgData name="Manish Sharma" userId="b799adb9ba789c8f" providerId="LiveId" clId="{35FE3399-A1DB-46A9-9C9A-E4AADC6DFD55}" dt="2022-01-25T05:31:09.794" v="1595"/>
          <ac:cxnSpMkLst>
            <pc:docMk/>
            <pc:sldMk cId="2319885700" sldId="436"/>
            <ac:cxnSpMk id="19" creationId="{DE10927D-D27E-4C58-8A77-662F44EBFAA1}"/>
          </ac:cxnSpMkLst>
        </pc:cxnChg>
        <pc:cxnChg chg="add mod">
          <ac:chgData name="Manish Sharma" userId="b799adb9ba789c8f" providerId="LiveId" clId="{35FE3399-A1DB-46A9-9C9A-E4AADC6DFD55}" dt="2022-01-25T05:31:33.863" v="1597"/>
          <ac:cxnSpMkLst>
            <pc:docMk/>
            <pc:sldMk cId="2319885700" sldId="436"/>
            <ac:cxnSpMk id="21" creationId="{ABF7565F-BA0E-4E08-B42B-A6158D3F3106}"/>
          </ac:cxnSpMkLst>
        </pc:cxnChg>
        <pc:cxnChg chg="add mod">
          <ac:chgData name="Manish Sharma" userId="b799adb9ba789c8f" providerId="LiveId" clId="{35FE3399-A1DB-46A9-9C9A-E4AADC6DFD55}" dt="2022-01-25T05:33:34.103" v="1599"/>
          <ac:cxnSpMkLst>
            <pc:docMk/>
            <pc:sldMk cId="2319885700" sldId="436"/>
            <ac:cxnSpMk id="28" creationId="{89743721-2C1A-4F5C-BDF1-A1408EA9074D}"/>
          </ac:cxnSpMkLst>
        </pc:cxnChg>
        <pc:cxnChg chg="add mod">
          <ac:chgData name="Manish Sharma" userId="b799adb9ba789c8f" providerId="LiveId" clId="{35FE3399-A1DB-46A9-9C9A-E4AADC6DFD55}" dt="2022-01-25T05:34:07.909" v="1600"/>
          <ac:cxnSpMkLst>
            <pc:docMk/>
            <pc:sldMk cId="2319885700" sldId="436"/>
            <ac:cxnSpMk id="30" creationId="{064CC68B-C26B-4015-BFA8-FA81724F1029}"/>
          </ac:cxnSpMkLst>
        </pc:cxnChg>
      </pc:sldChg>
      <pc:sldChg chg="addSp modSp add mod">
        <pc:chgData name="Manish Sharma" userId="b799adb9ba789c8f" providerId="LiveId" clId="{35FE3399-A1DB-46A9-9C9A-E4AADC6DFD55}" dt="2022-01-25T10:06:48.204" v="1616"/>
        <pc:sldMkLst>
          <pc:docMk/>
          <pc:sldMk cId="3034398322" sldId="437"/>
        </pc:sldMkLst>
        <pc:spChg chg="mod">
          <ac:chgData name="Manish Sharma" userId="b799adb9ba789c8f" providerId="LiveId" clId="{35FE3399-A1DB-46A9-9C9A-E4AADC6DFD55}" dt="2022-01-25T10:06:19.182" v="1613" actId="1076"/>
          <ac:spMkLst>
            <pc:docMk/>
            <pc:sldMk cId="3034398322" sldId="437"/>
            <ac:spMk id="29" creationId="{BBA6004C-DCB0-48B6-A646-3FFC0AD387E6}"/>
          </ac:spMkLst>
        </pc:spChg>
        <pc:spChg chg="add mod">
          <ac:chgData name="Manish Sharma" userId="b799adb9ba789c8f" providerId="LiveId" clId="{35FE3399-A1DB-46A9-9C9A-E4AADC6DFD55}" dt="2022-01-25T10:06:28.143" v="1614"/>
          <ac:spMkLst>
            <pc:docMk/>
            <pc:sldMk cId="3034398322" sldId="437"/>
            <ac:spMk id="38" creationId="{2103EF98-74F5-40E7-83F3-079E515B7F26}"/>
          </ac:spMkLst>
        </pc:spChg>
        <pc:spChg chg="add mod">
          <ac:chgData name="Manish Sharma" userId="b799adb9ba789c8f" providerId="LiveId" clId="{35FE3399-A1DB-46A9-9C9A-E4AADC6DFD55}" dt="2022-01-25T10:06:28.143" v="1614"/>
          <ac:spMkLst>
            <pc:docMk/>
            <pc:sldMk cId="3034398322" sldId="437"/>
            <ac:spMk id="41" creationId="{044B195E-C0C8-44BF-BF9F-EB693DB30B16}"/>
          </ac:spMkLst>
        </pc:spChg>
        <pc:spChg chg="add mod">
          <ac:chgData name="Manish Sharma" userId="b799adb9ba789c8f" providerId="LiveId" clId="{35FE3399-A1DB-46A9-9C9A-E4AADC6DFD55}" dt="2022-01-25T10:06:37.526" v="1615"/>
          <ac:spMkLst>
            <pc:docMk/>
            <pc:sldMk cId="3034398322" sldId="437"/>
            <ac:spMk id="42" creationId="{631F0164-6645-4E53-97CA-6B3A2DEDA1B9}"/>
          </ac:spMkLst>
        </pc:spChg>
        <pc:spChg chg="add mod">
          <ac:chgData name="Manish Sharma" userId="b799adb9ba789c8f" providerId="LiveId" clId="{35FE3399-A1DB-46A9-9C9A-E4AADC6DFD55}" dt="2022-01-25T10:06:48.204" v="1616"/>
          <ac:spMkLst>
            <pc:docMk/>
            <pc:sldMk cId="3034398322" sldId="437"/>
            <ac:spMk id="43" creationId="{F176BADA-E2D9-4854-9898-68990CE56EF5}"/>
          </ac:spMkLst>
        </pc:spChg>
        <pc:cxnChg chg="add mod">
          <ac:chgData name="Manish Sharma" userId="b799adb9ba789c8f" providerId="LiveId" clId="{35FE3399-A1DB-46A9-9C9A-E4AADC6DFD55}" dt="2022-01-25T10:06:48.204" v="1616"/>
          <ac:cxnSpMkLst>
            <pc:docMk/>
            <pc:sldMk cId="3034398322" sldId="437"/>
            <ac:cxnSpMk id="44" creationId="{AD32B935-8E12-45CE-AE61-6FC0B04999CC}"/>
          </ac:cxnSpMkLst>
        </pc:cxnChg>
        <pc:cxnChg chg="add mod">
          <ac:chgData name="Manish Sharma" userId="b799adb9ba789c8f" providerId="LiveId" clId="{35FE3399-A1DB-46A9-9C9A-E4AADC6DFD55}" dt="2022-01-25T10:06:48.204" v="1616"/>
          <ac:cxnSpMkLst>
            <pc:docMk/>
            <pc:sldMk cId="3034398322" sldId="437"/>
            <ac:cxnSpMk id="45" creationId="{AB660B22-1CFB-4576-8D8C-27951BD1E07A}"/>
          </ac:cxnSpMkLst>
        </pc:cxnChg>
      </pc:sldChg>
      <pc:sldChg chg="addSp delSp modSp new mod modClrScheme chgLayout">
        <pc:chgData name="Manish Sharma" userId="b799adb9ba789c8f" providerId="LiveId" clId="{35FE3399-A1DB-46A9-9C9A-E4AADC6DFD55}" dt="2022-01-25T11:09:46.148" v="1718" actId="6264"/>
        <pc:sldMkLst>
          <pc:docMk/>
          <pc:sldMk cId="4182215369" sldId="438"/>
        </pc:sldMkLst>
        <pc:spChg chg="del mod ord">
          <ac:chgData name="Manish Sharma" userId="b799adb9ba789c8f" providerId="LiveId" clId="{35FE3399-A1DB-46A9-9C9A-E4AADC6DFD55}" dt="2022-01-25T11:08:47.140" v="1618" actId="700"/>
          <ac:spMkLst>
            <pc:docMk/>
            <pc:sldMk cId="4182215369" sldId="438"/>
            <ac:spMk id="2" creationId="{8B876446-D593-43D3-B6DD-A1CDB8453527}"/>
          </ac:spMkLst>
        </pc:spChg>
        <pc:spChg chg="add mod ord">
          <ac:chgData name="Manish Sharma" userId="b799adb9ba789c8f" providerId="LiveId" clId="{35FE3399-A1DB-46A9-9C9A-E4AADC6DFD55}" dt="2022-01-25T11:09:46.148" v="1718" actId="6264"/>
          <ac:spMkLst>
            <pc:docMk/>
            <pc:sldMk cId="4182215369" sldId="438"/>
            <ac:spMk id="3" creationId="{96464234-4D43-4CF8-BF0A-3F91EF4FA0CB}"/>
          </ac:spMkLst>
        </pc:spChg>
        <pc:spChg chg="add mod ord">
          <ac:chgData name="Manish Sharma" userId="b799adb9ba789c8f" providerId="LiveId" clId="{35FE3399-A1DB-46A9-9C9A-E4AADC6DFD55}" dt="2022-01-25T11:09:46.148" v="1718" actId="6264"/>
          <ac:spMkLst>
            <pc:docMk/>
            <pc:sldMk cId="4182215369" sldId="438"/>
            <ac:spMk id="4" creationId="{EBCA41C2-6D74-43C0-8E07-850BC84B43B9}"/>
          </ac:spMkLst>
        </pc:spChg>
        <pc:spChg chg="add del mod">
          <ac:chgData name="Manish Sharma" userId="b799adb9ba789c8f" providerId="LiveId" clId="{35FE3399-A1DB-46A9-9C9A-E4AADC6DFD55}" dt="2022-01-25T11:09:46.148" v="1718" actId="6264"/>
          <ac:spMkLst>
            <pc:docMk/>
            <pc:sldMk cId="4182215369" sldId="438"/>
            <ac:spMk id="5" creationId="{E8131960-5FF4-4E0F-ABD3-1A43397FDFB5}"/>
          </ac:spMkLst>
        </pc:spChg>
        <pc:spChg chg="add del mod">
          <ac:chgData name="Manish Sharma" userId="b799adb9ba789c8f" providerId="LiveId" clId="{35FE3399-A1DB-46A9-9C9A-E4AADC6DFD55}" dt="2022-01-25T11:09:46.148" v="1718" actId="6264"/>
          <ac:spMkLst>
            <pc:docMk/>
            <pc:sldMk cId="4182215369" sldId="438"/>
            <ac:spMk id="6" creationId="{C8C05490-FE95-4EC5-A3A7-643B0CBC59B2}"/>
          </ac:spMkLst>
        </pc:spChg>
      </pc:sldChg>
      <pc:sldChg chg="addSp delSp modSp new mod modClrScheme chgLayout">
        <pc:chgData name="Manish Sharma" userId="b799adb9ba789c8f" providerId="LiveId" clId="{35FE3399-A1DB-46A9-9C9A-E4AADC6DFD55}" dt="2022-01-25T11:16:09.686" v="1858" actId="20577"/>
        <pc:sldMkLst>
          <pc:docMk/>
          <pc:sldMk cId="1412042572" sldId="439"/>
        </pc:sldMkLst>
        <pc:spChg chg="del mod ord">
          <ac:chgData name="Manish Sharma" userId="b799adb9ba789c8f" providerId="LiveId" clId="{35FE3399-A1DB-46A9-9C9A-E4AADC6DFD55}" dt="2022-01-25T11:14:45.697" v="1721" actId="700"/>
          <ac:spMkLst>
            <pc:docMk/>
            <pc:sldMk cId="1412042572" sldId="439"/>
            <ac:spMk id="2" creationId="{70A6D097-6984-4708-A2D4-28B1D10668AC}"/>
          </ac:spMkLst>
        </pc:spChg>
        <pc:spChg chg="del mod ord">
          <ac:chgData name="Manish Sharma" userId="b799adb9ba789c8f" providerId="LiveId" clId="{35FE3399-A1DB-46A9-9C9A-E4AADC6DFD55}" dt="2022-01-25T11:14:45.697" v="1721" actId="700"/>
          <ac:spMkLst>
            <pc:docMk/>
            <pc:sldMk cId="1412042572" sldId="439"/>
            <ac:spMk id="3" creationId="{1AC26DE5-8962-441A-8893-F7AD34E5ECCB}"/>
          </ac:spMkLst>
        </pc:spChg>
        <pc:spChg chg="add mod ord">
          <ac:chgData name="Manish Sharma" userId="b799adb9ba789c8f" providerId="LiveId" clId="{35FE3399-A1DB-46A9-9C9A-E4AADC6DFD55}" dt="2022-01-25T11:14:55.105" v="1737" actId="20577"/>
          <ac:spMkLst>
            <pc:docMk/>
            <pc:sldMk cId="1412042572" sldId="439"/>
            <ac:spMk id="4" creationId="{CA26DD0B-82E6-4F4F-B3AE-F6FC15202A63}"/>
          </ac:spMkLst>
        </pc:spChg>
        <pc:spChg chg="add mod ord">
          <ac:chgData name="Manish Sharma" userId="b799adb9ba789c8f" providerId="LiveId" clId="{35FE3399-A1DB-46A9-9C9A-E4AADC6DFD55}" dt="2022-01-25T11:16:09.686" v="1858" actId="20577"/>
          <ac:spMkLst>
            <pc:docMk/>
            <pc:sldMk cId="1412042572" sldId="439"/>
            <ac:spMk id="5" creationId="{DA2EF01E-838D-4E22-A543-48D1290A38AE}"/>
          </ac:spMkLst>
        </pc:spChg>
      </pc:sldChg>
      <pc:sldChg chg="addSp delSp modSp new mod chgLayout">
        <pc:chgData name="Manish Sharma" userId="b799adb9ba789c8f" providerId="LiveId" clId="{35FE3399-A1DB-46A9-9C9A-E4AADC6DFD55}" dt="2022-01-25T11:19:38.536" v="1909"/>
        <pc:sldMkLst>
          <pc:docMk/>
          <pc:sldMk cId="603927035" sldId="440"/>
        </pc:sldMkLst>
        <pc:spChg chg="mod ord">
          <ac:chgData name="Manish Sharma" userId="b799adb9ba789c8f" providerId="LiveId" clId="{35FE3399-A1DB-46A9-9C9A-E4AADC6DFD55}" dt="2022-01-25T11:19:00.434" v="1905" actId="6264"/>
          <ac:spMkLst>
            <pc:docMk/>
            <pc:sldMk cId="603927035" sldId="440"/>
            <ac:spMk id="2" creationId="{71321455-F701-4E58-979C-EFFA56B4521F}"/>
          </ac:spMkLst>
        </pc:spChg>
        <pc:spChg chg="mod ord">
          <ac:chgData name="Manish Sharma" userId="b799adb9ba789c8f" providerId="LiveId" clId="{35FE3399-A1DB-46A9-9C9A-E4AADC6DFD55}" dt="2022-01-25T11:19:38.536" v="1909"/>
          <ac:spMkLst>
            <pc:docMk/>
            <pc:sldMk cId="603927035" sldId="440"/>
            <ac:spMk id="3" creationId="{C56D2CCD-0A4F-4EF2-9599-09B894CB1BF7}"/>
          </ac:spMkLst>
        </pc:spChg>
        <pc:spChg chg="add del mod">
          <ac:chgData name="Manish Sharma" userId="b799adb9ba789c8f" providerId="LiveId" clId="{35FE3399-A1DB-46A9-9C9A-E4AADC6DFD55}" dt="2022-01-25T11:19:00.434" v="1905" actId="6264"/>
          <ac:spMkLst>
            <pc:docMk/>
            <pc:sldMk cId="603927035" sldId="440"/>
            <ac:spMk id="4" creationId="{914E2D99-7C64-4879-81D5-32DA717AAA68}"/>
          </ac:spMkLst>
        </pc:spChg>
        <pc:spChg chg="add del mod">
          <ac:chgData name="Manish Sharma" userId="b799adb9ba789c8f" providerId="LiveId" clId="{35FE3399-A1DB-46A9-9C9A-E4AADC6DFD55}" dt="2022-01-25T11:19:00.434" v="1905" actId="6264"/>
          <ac:spMkLst>
            <pc:docMk/>
            <pc:sldMk cId="603927035" sldId="440"/>
            <ac:spMk id="5" creationId="{3EA89373-8E2B-4ACC-8062-F982067F2DC7}"/>
          </ac:spMkLst>
        </pc:spChg>
      </pc:sldChg>
      <pc:sldChg chg="modSp new mod">
        <pc:chgData name="Manish Sharma" userId="b799adb9ba789c8f" providerId="LiveId" clId="{35FE3399-A1DB-46A9-9C9A-E4AADC6DFD55}" dt="2022-01-25T11:28:36.837" v="2040" actId="20577"/>
        <pc:sldMkLst>
          <pc:docMk/>
          <pc:sldMk cId="716795003" sldId="441"/>
        </pc:sldMkLst>
        <pc:spChg chg="mod">
          <ac:chgData name="Manish Sharma" userId="b799adb9ba789c8f" providerId="LiveId" clId="{35FE3399-A1DB-46A9-9C9A-E4AADC6DFD55}" dt="2022-01-25T11:25:35.702" v="1919"/>
          <ac:spMkLst>
            <pc:docMk/>
            <pc:sldMk cId="716795003" sldId="441"/>
            <ac:spMk id="2" creationId="{00CB4687-035C-4BDF-85ED-AA65DC4E90F0}"/>
          </ac:spMkLst>
        </pc:spChg>
        <pc:spChg chg="mod">
          <ac:chgData name="Manish Sharma" userId="b799adb9ba789c8f" providerId="LiveId" clId="{35FE3399-A1DB-46A9-9C9A-E4AADC6DFD55}" dt="2022-01-25T11:28:36.837" v="2040" actId="20577"/>
          <ac:spMkLst>
            <pc:docMk/>
            <pc:sldMk cId="716795003" sldId="441"/>
            <ac:spMk id="3" creationId="{4A9136BB-F548-41CC-B476-487848C95F97}"/>
          </ac:spMkLst>
        </pc:spChg>
      </pc:sldChg>
      <pc:sldChg chg="add del">
        <pc:chgData name="Manish Sharma" userId="b799adb9ba789c8f" providerId="LiveId" clId="{35FE3399-A1DB-46A9-9C9A-E4AADC6DFD55}" dt="2022-01-25T11:17:29.956" v="1885"/>
        <pc:sldMkLst>
          <pc:docMk/>
          <pc:sldMk cId="1595885144" sldId="441"/>
        </pc:sldMkLst>
      </pc:sldChg>
      <pc:sldChg chg="add del">
        <pc:chgData name="Manish Sharma" userId="b799adb9ba789c8f" providerId="LiveId" clId="{35FE3399-A1DB-46A9-9C9A-E4AADC6DFD55}" dt="2022-01-25T11:17:20.835" v="1883"/>
        <pc:sldMkLst>
          <pc:docMk/>
          <pc:sldMk cId="3012415944" sldId="441"/>
        </pc:sldMkLst>
      </pc:sldChg>
      <pc:sldChg chg="add del">
        <pc:chgData name="Manish Sharma" userId="b799adb9ba789c8f" providerId="LiveId" clId="{35FE3399-A1DB-46A9-9C9A-E4AADC6DFD55}" dt="2022-01-25T11:17:20.835" v="1883"/>
        <pc:sldMkLst>
          <pc:docMk/>
          <pc:sldMk cId="582792176" sldId="442"/>
        </pc:sldMkLst>
      </pc:sldChg>
      <pc:sldChg chg="add del">
        <pc:chgData name="Manish Sharma" userId="b799adb9ba789c8f" providerId="LiveId" clId="{35FE3399-A1DB-46A9-9C9A-E4AADC6DFD55}" dt="2022-01-25T11:17:29.956" v="1885"/>
        <pc:sldMkLst>
          <pc:docMk/>
          <pc:sldMk cId="2600815103" sldId="442"/>
        </pc:sldMkLst>
      </pc:sldChg>
    </pc:docChg>
  </pc:docChgLst>
  <pc:docChgLst>
    <pc:chgData name="Manish Sharma" userId="b799adb9ba789c8f" providerId="LiveId" clId="{D59DF1F5-36AF-4B52-B768-12717DBE2008}"/>
    <pc:docChg chg="undo custSel modSld">
      <pc:chgData name="Manish Sharma" userId="b799adb9ba789c8f" providerId="LiveId" clId="{D59DF1F5-36AF-4B52-B768-12717DBE2008}" dt="2022-05-17T07:36:00.336" v="33" actId="20577"/>
      <pc:docMkLst>
        <pc:docMk/>
      </pc:docMkLst>
      <pc:sldChg chg="modSp mod">
        <pc:chgData name="Manish Sharma" userId="b799adb9ba789c8f" providerId="LiveId" clId="{D59DF1F5-36AF-4B52-B768-12717DBE2008}" dt="2022-05-17T05:36:38.401" v="20" actId="20577"/>
        <pc:sldMkLst>
          <pc:docMk/>
          <pc:sldMk cId="3724976575" sldId="308"/>
        </pc:sldMkLst>
        <pc:spChg chg="mod">
          <ac:chgData name="Manish Sharma" userId="b799adb9ba789c8f" providerId="LiveId" clId="{D59DF1F5-36AF-4B52-B768-12717DBE2008}" dt="2022-05-17T05:36:38.401" v="20" actId="20577"/>
          <ac:spMkLst>
            <pc:docMk/>
            <pc:sldMk cId="3724976575" sldId="308"/>
            <ac:spMk id="4" creationId="{E035925B-BF66-4A15-B6C5-5B394D4992DD}"/>
          </ac:spMkLst>
        </pc:spChg>
      </pc:sldChg>
      <pc:sldChg chg="modSp mod">
        <pc:chgData name="Manish Sharma" userId="b799adb9ba789c8f" providerId="LiveId" clId="{D59DF1F5-36AF-4B52-B768-12717DBE2008}" dt="2022-05-17T05:08:20.522" v="18" actId="20577"/>
        <pc:sldMkLst>
          <pc:docMk/>
          <pc:sldMk cId="3578941083" sldId="329"/>
        </pc:sldMkLst>
        <pc:spChg chg="mod">
          <ac:chgData name="Manish Sharma" userId="b799adb9ba789c8f" providerId="LiveId" clId="{D59DF1F5-36AF-4B52-B768-12717DBE2008}" dt="2022-05-17T05:08:20.522" v="18" actId="20577"/>
          <ac:spMkLst>
            <pc:docMk/>
            <pc:sldMk cId="3578941083" sldId="329"/>
            <ac:spMk id="2" creationId="{ED17A5F2-A07B-40EA-994F-5CB16C0F79DE}"/>
          </ac:spMkLst>
        </pc:spChg>
        <pc:spChg chg="mod">
          <ac:chgData name="Manish Sharma" userId="b799adb9ba789c8f" providerId="LiveId" clId="{D59DF1F5-36AF-4B52-B768-12717DBE2008}" dt="2022-05-17T05:08:01.186" v="9" actId="6549"/>
          <ac:spMkLst>
            <pc:docMk/>
            <pc:sldMk cId="3578941083" sldId="329"/>
            <ac:spMk id="3" creationId="{03C53AC9-684E-4C96-96EE-6A35C94129BF}"/>
          </ac:spMkLst>
        </pc:spChg>
      </pc:sldChg>
      <pc:sldChg chg="modSp mod">
        <pc:chgData name="Manish Sharma" userId="b799adb9ba789c8f" providerId="LiveId" clId="{D59DF1F5-36AF-4B52-B768-12717DBE2008}" dt="2022-05-17T04:59:12.957" v="8" actId="1037"/>
        <pc:sldMkLst>
          <pc:docMk/>
          <pc:sldMk cId="3434302511" sldId="331"/>
        </pc:sldMkLst>
        <pc:spChg chg="mod">
          <ac:chgData name="Manish Sharma" userId="b799adb9ba789c8f" providerId="LiveId" clId="{D59DF1F5-36AF-4B52-B768-12717DBE2008}" dt="2022-05-17T04:59:12.957" v="8" actId="1037"/>
          <ac:spMkLst>
            <pc:docMk/>
            <pc:sldMk cId="3434302511" sldId="331"/>
            <ac:spMk id="6" creationId="{0C142284-705C-4788-A362-EB28406BA4DA}"/>
          </ac:spMkLst>
        </pc:spChg>
      </pc:sldChg>
      <pc:sldChg chg="modSp mod">
        <pc:chgData name="Manish Sharma" userId="b799adb9ba789c8f" providerId="LiveId" clId="{D59DF1F5-36AF-4B52-B768-12717DBE2008}" dt="2022-05-17T07:36:00.336" v="33" actId="20577"/>
        <pc:sldMkLst>
          <pc:docMk/>
          <pc:sldMk cId="1148228370" sldId="420"/>
        </pc:sldMkLst>
        <pc:spChg chg="mod">
          <ac:chgData name="Manish Sharma" userId="b799adb9ba789c8f" providerId="LiveId" clId="{D59DF1F5-36AF-4B52-B768-12717DBE2008}" dt="2022-05-17T07:36:00.336" v="33" actId="20577"/>
          <ac:spMkLst>
            <pc:docMk/>
            <pc:sldMk cId="1148228370" sldId="420"/>
            <ac:spMk id="3" creationId="{04EDB561-5318-4813-960C-529175045C7F}"/>
          </ac:spMkLst>
        </pc:spChg>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a:hlinkClick xmlns:r="http://schemas.openxmlformats.org/officeDocument/2006/relationships" r:id="rId2"/>
            </a:rPr>
            <a:t>Manish Sharma | WhatsApp</a:t>
          </a:r>
          <a:endParaRPr lang="en-US"/>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2"/>
            </a:rPr>
            <a:t>Manish Sharma | WhatsApp</a:t>
          </a:r>
          <a:endParaRPr lang="en-US" sz="2700" kern="120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gif>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5/17/2022</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5/17/2022</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www.telerik.com/kendo-react-ui/" TargetMode="External"/><Relationship Id="rId2" Type="http://schemas.openxmlformats.org/officeDocument/2006/relationships/hyperlink" Target="https://react-bootstrap.github.io/" TargetMode="External"/><Relationship Id="rId1" Type="http://schemas.openxmlformats.org/officeDocument/2006/relationships/slideLayout" Target="../slideLayouts/slideLayout2.xml"/><Relationship Id="rId6" Type="http://schemas.openxmlformats.org/officeDocument/2006/relationships/hyperlink" Target="https://www.ag-grid.com/react-data-grid/?gclid=CjwKCAjwkvWKBhB4EiwA-GHjFjNh-cU_V1gzxcx1nte3R8wTjRGM_WdbOfVoOu0Kf4PWyQumjeHFCBoCLNoQAvD_BwE" TargetMode="External"/><Relationship Id="rId5" Type="http://schemas.openxmlformats.org/officeDocument/2006/relationships/hyperlink" Target="https://www.primefaces.org/primereact/showcase/#/datatable/striped" TargetMode="External"/><Relationship Id="rId4" Type="http://schemas.openxmlformats.org/officeDocument/2006/relationships/hyperlink" Target="https://mui.com/"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035925B-BF66-4A15-B6C5-5B394D4992DD}"/>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1100" dirty="0">
              <a:solidFill>
                <a:srgbClr val="FFFF00"/>
              </a:solidFill>
            </a:endParaRPr>
          </a:p>
          <a:p>
            <a:pPr algn="ctr"/>
            <a:r>
              <a:rPr lang="en-IN" sz="2400" dirty="0">
                <a:solidFill>
                  <a:srgbClr val="FFFF00"/>
                </a:solidFill>
              </a:rPr>
              <a:t>*View (UI) – JSX</a:t>
            </a:r>
          </a:p>
          <a:p>
            <a:pPr algn="ctr"/>
            <a:endParaRPr lang="en-IN" sz="2400" dirty="0">
              <a:solidFill>
                <a:srgbClr val="FFFF00"/>
              </a:solidFill>
            </a:endParaRPr>
          </a:p>
          <a:p>
            <a:pPr algn="ctr"/>
            <a:r>
              <a:rPr lang="en-IN" sz="2400" dirty="0">
                <a:solidFill>
                  <a:srgbClr val="FFFF00"/>
                </a:solidFill>
              </a:rPr>
              <a:t>Style (CSS) – JSX / CSS</a:t>
            </a:r>
          </a:p>
          <a:p>
            <a:pPr algn="ctr"/>
            <a:endParaRPr lang="en-IN" sz="2400" dirty="0">
              <a:solidFill>
                <a:srgbClr val="FFFF00"/>
              </a:solidFill>
            </a:endParaRPr>
          </a:p>
          <a:p>
            <a:pPr algn="ctr"/>
            <a:r>
              <a:rPr lang="en-IN" sz="2400" dirty="0">
                <a:solidFill>
                  <a:srgbClr val="FFFF00"/>
                </a:solidFill>
              </a:rPr>
              <a:t>Data (Inside) – State</a:t>
            </a:r>
          </a:p>
          <a:p>
            <a:pPr algn="ctr"/>
            <a:r>
              <a:rPr lang="en-IN" sz="2400" dirty="0">
                <a:solidFill>
                  <a:srgbClr val="FFFF00"/>
                </a:solidFill>
              </a:rPr>
              <a:t>Data (Outside) – Props</a:t>
            </a:r>
          </a:p>
          <a:p>
            <a:pPr algn="ctr"/>
            <a:endParaRPr lang="en-IN" sz="2400" dirty="0">
              <a:solidFill>
                <a:srgbClr val="FFFF00"/>
              </a:solidFill>
            </a:endParaRPr>
          </a:p>
          <a:p>
            <a:pPr algn="ctr"/>
            <a:r>
              <a:rPr lang="en-IN" sz="2400" dirty="0">
                <a:solidFill>
                  <a:srgbClr val="FFFF00"/>
                </a:solidFill>
              </a:rPr>
              <a:t>Behaviour – Methods</a:t>
            </a:r>
          </a:p>
        </p:txBody>
      </p:sp>
      <p:sp>
        <p:nvSpPr>
          <p:cNvPr id="5" name="Rectangle: Rounded Corners 4">
            <a:extLst>
              <a:ext uri="{FF2B5EF4-FFF2-40B4-BE49-F238E27FC236}">
                <a16:creationId xmlns:a16="http://schemas.microsoft.com/office/drawing/2014/main" id="{0A84B884-88EC-424D-BDE9-F6FE7F5AFB90}"/>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DFA7936B-2C38-4786-99A3-EE49FE864B3D}"/>
              </a:ext>
            </a:extLst>
          </p:cNvPr>
          <p:cNvCxnSpPr>
            <a:endCxn id="5" idx="1"/>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1C2D57EC-6B31-4015-9F3D-6DAA07EB2718}"/>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3E8CDF02-027B-4C75-A855-5935613699BD}"/>
              </a:ext>
            </a:extLst>
          </p:cNvPr>
          <p:cNvCxnSpPr>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D6760815-5A65-4A6A-9F37-64677FB60D33}"/>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Mobile Application</a:t>
            </a:r>
          </a:p>
          <a:p>
            <a:pPr algn="ctr"/>
            <a:endParaRPr lang="en-IN" sz="1600" dirty="0"/>
          </a:p>
          <a:p>
            <a:pPr algn="ctr"/>
            <a:r>
              <a:rPr lang="en-IN" sz="2000" b="1" dirty="0"/>
              <a:t>REACTNATIVE</a:t>
            </a:r>
            <a:endParaRPr lang="en-IN" sz="2400" b="1" dirty="0"/>
          </a:p>
        </p:txBody>
      </p:sp>
      <p:cxnSp>
        <p:nvCxnSpPr>
          <p:cNvPr id="10" name="Straight Arrow Connector 9">
            <a:extLst>
              <a:ext uri="{FF2B5EF4-FFF2-40B4-BE49-F238E27FC236}">
                <a16:creationId xmlns:a16="http://schemas.microsoft.com/office/drawing/2014/main" id="{ABF0047B-CE76-430D-A54F-15CACD1D1D38}"/>
              </a:ext>
            </a:extLst>
          </p:cNvPr>
          <p:cNvCxnSpPr>
            <a:endCxn id="9"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EEB78396-4AC0-456A-B5F5-ABD4D6849B45}"/>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sz="1600" dirty="0"/>
          </a:p>
          <a:p>
            <a:pPr algn="ctr"/>
            <a:r>
              <a:rPr lang="en-IN" sz="2000" b="1" dirty="0"/>
              <a:t>ELECTRON JS</a:t>
            </a:r>
            <a:endParaRPr lang="en-IN" sz="2400" b="1" dirty="0"/>
          </a:p>
        </p:txBody>
      </p:sp>
      <p:cxnSp>
        <p:nvCxnSpPr>
          <p:cNvPr id="12" name="Straight Arrow Connector 11">
            <a:extLst>
              <a:ext uri="{FF2B5EF4-FFF2-40B4-BE49-F238E27FC236}">
                <a16:creationId xmlns:a16="http://schemas.microsoft.com/office/drawing/2014/main" id="{C7B4ABC7-0D99-40BA-BC57-F4D692444858}"/>
              </a:ext>
            </a:extLst>
          </p:cNvPr>
          <p:cNvCxnSpPr>
            <a:endCxn id="11"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4976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857E1-40A9-4673-BE14-F8BE11F5C432}"/>
              </a:ext>
            </a:extLst>
          </p:cNvPr>
          <p:cNvSpPr>
            <a:spLocks noGrp="1"/>
          </p:cNvSpPr>
          <p:nvPr>
            <p:ph type="title"/>
          </p:nvPr>
        </p:nvSpPr>
        <p:spPr/>
        <p:txBody>
          <a:bodyPr/>
          <a:lstStyle/>
          <a:p>
            <a:r>
              <a:rPr lang="en-US" dirty="0"/>
              <a:t>UI Composition</a:t>
            </a:r>
          </a:p>
        </p:txBody>
      </p:sp>
      <p:sp>
        <p:nvSpPr>
          <p:cNvPr id="4" name="Rectangle 3">
            <a:extLst>
              <a:ext uri="{FF2B5EF4-FFF2-40B4-BE49-F238E27FC236}">
                <a16:creationId xmlns:a16="http://schemas.microsoft.com/office/drawing/2014/main" id="{89EE0FF0-6B46-432F-BE0D-8B2351E034C7}"/>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2CD2F880-086E-40AB-BC11-77F646C0B7E3}"/>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EBBF911D-13AC-4E45-9F2F-C4B862D7864B}"/>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7" name="Rectangle: Rounded Corners 6">
            <a:extLst>
              <a:ext uri="{FF2B5EF4-FFF2-40B4-BE49-F238E27FC236}">
                <a16:creationId xmlns:a16="http://schemas.microsoft.com/office/drawing/2014/main" id="{52E08F9C-5BEF-4141-808A-8CA8B19D29B3}"/>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FE80C30C-328D-4EBE-9464-9829D188927D}"/>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16DBA2ED-A82A-4B4F-A574-A82461DF4766}"/>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9">
            <a:extLst>
              <a:ext uri="{FF2B5EF4-FFF2-40B4-BE49-F238E27FC236}">
                <a16:creationId xmlns:a16="http://schemas.microsoft.com/office/drawing/2014/main" id="{4D0463C7-06BF-44BD-9812-FE208A659224}"/>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1" name="Rectangle 10">
            <a:extLst>
              <a:ext uri="{FF2B5EF4-FFF2-40B4-BE49-F238E27FC236}">
                <a16:creationId xmlns:a16="http://schemas.microsoft.com/office/drawing/2014/main" id="{EFB0923C-99D1-4355-AF59-7A594398BC05}"/>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2" name="Rectangle 11">
            <a:extLst>
              <a:ext uri="{FF2B5EF4-FFF2-40B4-BE49-F238E27FC236}">
                <a16:creationId xmlns:a16="http://schemas.microsoft.com/office/drawing/2014/main" id="{0A808DF0-9493-40B9-A3AB-C70387875ACA}"/>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3" name="Rectangle 12">
            <a:extLst>
              <a:ext uri="{FF2B5EF4-FFF2-40B4-BE49-F238E27FC236}">
                <a16:creationId xmlns:a16="http://schemas.microsoft.com/office/drawing/2014/main" id="{9D324068-99E2-4546-A5AE-07B3D4A3BD5D}"/>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
        <p:nvSpPr>
          <p:cNvPr id="14" name="Rectangle 13">
            <a:extLst>
              <a:ext uri="{FF2B5EF4-FFF2-40B4-BE49-F238E27FC236}">
                <a16:creationId xmlns:a16="http://schemas.microsoft.com/office/drawing/2014/main" id="{00BCEE13-9819-4B68-A7E7-D3DB41597677}"/>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a:t>
            </a:r>
          </a:p>
        </p:txBody>
      </p:sp>
    </p:spTree>
    <p:extLst>
      <p:ext uri="{BB962C8B-B14F-4D97-AF65-F5344CB8AC3E}">
        <p14:creationId xmlns:p14="http://schemas.microsoft.com/office/powerpoint/2010/main" val="2548741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B266-49D7-4F7F-A956-2F1CB2BA89D5}"/>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535014E8-38D2-469D-92E0-B6A95C153A27}"/>
              </a:ext>
            </a:extLst>
          </p:cNvPr>
          <p:cNvSpPr>
            <a:spLocks noGrp="1"/>
          </p:cNvSpPr>
          <p:nvPr>
            <p:ph idx="1"/>
          </p:nvPr>
        </p:nvSpPr>
        <p:spPr/>
        <p:txBody>
          <a:bodyPr>
            <a:normAutofit fontScale="92500" lnSpcReduction="20000"/>
          </a:bodyPr>
          <a:lstStyle/>
          <a:p>
            <a:r>
              <a:rPr lang="en-US" dirty="0"/>
              <a:t>Install Node Latest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US"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a:p>
            <a:r>
              <a:rPr lang="en-US" dirty="0"/>
              <a:t>After Extensions are installed</a:t>
            </a:r>
          </a:p>
          <a:p>
            <a:pPr lvl="1"/>
            <a:r>
              <a:rPr lang="en-US" dirty="0"/>
              <a:t>File Menu -&gt; Preferences -&gt; File Icon Theme -&gt; Select </a:t>
            </a:r>
            <a:r>
              <a:rPr lang="en-US" dirty="0" err="1"/>
              <a:t>VScode</a:t>
            </a:r>
            <a:r>
              <a:rPr lang="en-US" dirty="0"/>
              <a:t> Icons</a:t>
            </a:r>
          </a:p>
        </p:txBody>
      </p:sp>
    </p:spTree>
    <p:extLst>
      <p:ext uri="{BB962C8B-B14F-4D97-AF65-F5344CB8AC3E}">
        <p14:creationId xmlns:p14="http://schemas.microsoft.com/office/powerpoint/2010/main" val="1222050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A5F2-A07B-40EA-994F-5CB16C0F79DE}"/>
              </a:ext>
            </a:extLst>
          </p:cNvPr>
          <p:cNvSpPr>
            <a:spLocks noGrp="1"/>
          </p:cNvSpPr>
          <p:nvPr>
            <p:ph type="title"/>
          </p:nvPr>
        </p:nvSpPr>
        <p:spPr/>
        <p:txBody>
          <a:bodyPr/>
          <a:lstStyle/>
          <a:p>
            <a:r>
              <a:rPr lang="en-US" dirty="0"/>
              <a:t>Browser Extensions Installation</a:t>
            </a:r>
          </a:p>
        </p:txBody>
      </p:sp>
      <p:sp>
        <p:nvSpPr>
          <p:cNvPr id="3" name="Content Placeholder 2">
            <a:extLst>
              <a:ext uri="{FF2B5EF4-FFF2-40B4-BE49-F238E27FC236}">
                <a16:creationId xmlns:a16="http://schemas.microsoft.com/office/drawing/2014/main" id="{03C53AC9-684E-4C96-96EE-6A35C94129BF}"/>
              </a:ext>
            </a:extLst>
          </p:cNvPr>
          <p:cNvSpPr>
            <a:spLocks noGrp="1"/>
          </p:cNvSpPr>
          <p:nvPr>
            <p:ph idx="1"/>
          </p:nvPr>
        </p:nvSpPr>
        <p:spPr/>
        <p:txBody>
          <a:bodyPr/>
          <a:lstStyle/>
          <a:p>
            <a:r>
              <a:rPr lang="en-US" dirty="0"/>
              <a:t>Install Google Chrome Extensions</a:t>
            </a:r>
          </a:p>
          <a:p>
            <a:pPr lvl="1"/>
            <a:r>
              <a:rPr lang="en-US" dirty="0"/>
              <a:t>React Developer Tools</a:t>
            </a:r>
          </a:p>
          <a:p>
            <a:pPr lvl="2"/>
            <a:r>
              <a:rPr lang="en-US" dirty="0">
                <a:hlinkClick r:id="rId2"/>
              </a:rPr>
              <a:t>https://chrome.google.com/webstore/detail/react-developer-tools/fmkadmapgofadopljbjfkapdkoienihi</a:t>
            </a:r>
            <a:endParaRPr lang="en-US" dirty="0"/>
          </a:p>
          <a:p>
            <a:pPr lvl="1"/>
            <a:r>
              <a:rPr lang="en-US" dirty="0"/>
              <a:t>Redux </a:t>
            </a:r>
            <a:r>
              <a:rPr lang="en-US" dirty="0" err="1"/>
              <a:t>DevTools</a:t>
            </a:r>
            <a:endParaRPr lang="en-US" dirty="0"/>
          </a:p>
          <a:p>
            <a:pPr lvl="2"/>
            <a:r>
              <a:rPr lang="en-US" dirty="0">
                <a:hlinkClick r:id="rId3"/>
              </a:rPr>
              <a:t>https://chrome.google.com/webstore/detail/redux-devtools/lmhkpmbekcpmknklioeibfkpmmfibljd</a:t>
            </a:r>
            <a:endParaRPr lang="en-US" dirty="0"/>
          </a:p>
        </p:txBody>
      </p:sp>
    </p:spTree>
    <p:extLst>
      <p:ext uri="{BB962C8B-B14F-4D97-AF65-F5344CB8AC3E}">
        <p14:creationId xmlns:p14="http://schemas.microsoft.com/office/powerpoint/2010/main" val="3578941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EBE2F-8896-4AE8-A92F-970356C068A2}"/>
              </a:ext>
            </a:extLst>
          </p:cNvPr>
          <p:cNvSpPr>
            <a:spLocks noGrp="1"/>
          </p:cNvSpPr>
          <p:nvPr>
            <p:ph type="title"/>
          </p:nvPr>
        </p:nvSpPr>
        <p:spPr/>
        <p:txBody>
          <a:bodyPr/>
          <a:lstStyle/>
          <a:p>
            <a:r>
              <a:rPr lang="en-US" dirty="0"/>
              <a:t>Using React CLI</a:t>
            </a:r>
          </a:p>
        </p:txBody>
      </p:sp>
      <p:sp>
        <p:nvSpPr>
          <p:cNvPr id="3" name="Content Placeholder 2">
            <a:extLst>
              <a:ext uri="{FF2B5EF4-FFF2-40B4-BE49-F238E27FC236}">
                <a16:creationId xmlns:a16="http://schemas.microsoft.com/office/drawing/2014/main" id="{8DD1A602-6ED8-4DF8-AF80-8C86853DDE79}"/>
              </a:ext>
            </a:extLst>
          </p:cNvPr>
          <p:cNvSpPr>
            <a:spLocks noGrp="1"/>
          </p:cNvSpPr>
          <p:nvPr>
            <p:ph idx="1"/>
          </p:nvPr>
        </p:nvSpPr>
        <p:spPr/>
        <p:txBody>
          <a:bodyPr>
            <a:normAutofit lnSpcReduction="10000"/>
          </a:bodyPr>
          <a:lstStyle/>
          <a:p>
            <a:r>
              <a:rPr lang="en-US" dirty="0"/>
              <a:t>To Create a new application</a:t>
            </a:r>
          </a:p>
          <a:p>
            <a:pPr lvl="1"/>
            <a:r>
              <a:rPr lang="en-US" dirty="0"/>
              <a:t>create-react-app first-app</a:t>
            </a:r>
          </a:p>
          <a:p>
            <a:pPr lvl="1"/>
            <a:r>
              <a:rPr lang="en-US" dirty="0"/>
              <a:t>cd first-app</a:t>
            </a:r>
          </a:p>
          <a:p>
            <a:pPr lvl="1"/>
            <a:r>
              <a:rPr lang="en-US" dirty="0"/>
              <a:t>Commands available in the application</a:t>
            </a:r>
          </a:p>
          <a:p>
            <a:pPr lvl="2"/>
            <a:r>
              <a:rPr lang="en-US" dirty="0" err="1"/>
              <a:t>npm</a:t>
            </a:r>
            <a:r>
              <a:rPr lang="en-US" dirty="0"/>
              <a:t> start</a:t>
            </a:r>
          </a:p>
          <a:p>
            <a:pPr lvl="3"/>
            <a:r>
              <a:rPr lang="en-US" dirty="0"/>
              <a:t>Starts the development server.</a:t>
            </a:r>
          </a:p>
          <a:p>
            <a:pPr lvl="2"/>
            <a:r>
              <a:rPr lang="en-US" dirty="0" err="1"/>
              <a:t>npm</a:t>
            </a:r>
            <a:r>
              <a:rPr lang="en-US" dirty="0"/>
              <a:t> run build</a:t>
            </a:r>
          </a:p>
          <a:p>
            <a:pPr lvl="3"/>
            <a:r>
              <a:rPr lang="en-US" dirty="0"/>
              <a:t>Bundles the app into static files for production.</a:t>
            </a:r>
          </a:p>
          <a:p>
            <a:pPr lvl="2"/>
            <a:r>
              <a:rPr lang="en-US" dirty="0" err="1"/>
              <a:t>npm</a:t>
            </a:r>
            <a:r>
              <a:rPr lang="en-US" dirty="0"/>
              <a:t> run test</a:t>
            </a:r>
          </a:p>
          <a:p>
            <a:pPr lvl="3"/>
            <a:r>
              <a:rPr lang="en-US" dirty="0"/>
              <a:t>Starts the test runner.</a:t>
            </a:r>
          </a:p>
          <a:p>
            <a:pPr lvl="2"/>
            <a:r>
              <a:rPr lang="en-US" dirty="0" err="1"/>
              <a:t>npm</a:t>
            </a:r>
            <a:r>
              <a:rPr lang="en-US" dirty="0"/>
              <a:t> run eject</a:t>
            </a:r>
          </a:p>
          <a:p>
            <a:pPr lvl="3"/>
            <a:r>
              <a:rPr lang="en-US" dirty="0"/>
              <a:t>Removes this tool and copies build dependencies, configuration files and scripts into the app directory. If you do this, you can’t go back!</a:t>
            </a:r>
          </a:p>
        </p:txBody>
      </p:sp>
    </p:spTree>
    <p:extLst>
      <p:ext uri="{BB962C8B-B14F-4D97-AF65-F5344CB8AC3E}">
        <p14:creationId xmlns:p14="http://schemas.microsoft.com/office/powerpoint/2010/main" val="1148456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F0ED4D8-DD43-4A97-891E-6EDED64A115C}"/>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F2255DB0-AB62-4BBB-9CD5-794BCAD2EBE0}"/>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TextBox 5">
            <a:extLst>
              <a:ext uri="{FF2B5EF4-FFF2-40B4-BE49-F238E27FC236}">
                <a16:creationId xmlns:a16="http://schemas.microsoft.com/office/drawing/2014/main" id="{0C142284-705C-4788-A362-EB28406BA4DA}"/>
              </a:ext>
            </a:extLst>
          </p:cNvPr>
          <p:cNvSpPr txBox="1"/>
          <p:nvPr/>
        </p:nvSpPr>
        <p:spPr>
          <a:xfrm>
            <a:off x="9577587" y="1279247"/>
            <a:ext cx="1325227" cy="954107"/>
          </a:xfrm>
          <a:prstGeom prst="rect">
            <a:avLst/>
          </a:prstGeom>
          <a:noFill/>
        </p:spPr>
        <p:txBody>
          <a:bodyPr wrap="square" rtlCol="0">
            <a:spAutoFit/>
          </a:bodyPr>
          <a:lstStyle/>
          <a:p>
            <a:r>
              <a:rPr lang="en-IN" sz="1400" dirty="0"/>
              <a:t>Babel +</a:t>
            </a:r>
          </a:p>
          <a:p>
            <a:r>
              <a:rPr lang="en-IN" sz="1400" dirty="0" err="1"/>
              <a:t>Preset</a:t>
            </a:r>
            <a:r>
              <a:rPr lang="en-IN" sz="1400" dirty="0"/>
              <a:t> (Env) +</a:t>
            </a:r>
          </a:p>
          <a:p>
            <a:r>
              <a:rPr lang="en-IN" sz="1400" dirty="0" err="1"/>
              <a:t>Preset</a:t>
            </a:r>
            <a:r>
              <a:rPr lang="en-IN" sz="1400" dirty="0"/>
              <a:t> (React) +</a:t>
            </a:r>
          </a:p>
          <a:p>
            <a:r>
              <a:rPr lang="en-IN" sz="1400" dirty="0" err="1"/>
              <a:t>Polyfill</a:t>
            </a:r>
            <a:r>
              <a:rPr lang="en-IN" sz="1400" dirty="0"/>
              <a:t> (core-</a:t>
            </a:r>
            <a:r>
              <a:rPr lang="en-IN" sz="1400" dirty="0" err="1"/>
              <a:t>js</a:t>
            </a:r>
            <a:r>
              <a:rPr lang="en-IN" sz="1400" dirty="0"/>
              <a:t>)</a:t>
            </a:r>
          </a:p>
        </p:txBody>
      </p:sp>
      <p:sp>
        <p:nvSpPr>
          <p:cNvPr id="7" name="Rectangle 6">
            <a:extLst>
              <a:ext uri="{FF2B5EF4-FFF2-40B4-BE49-F238E27FC236}">
                <a16:creationId xmlns:a16="http://schemas.microsoft.com/office/drawing/2014/main" id="{F9042A31-2C97-4CBC-AE1C-1704F4826B3D}"/>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8" name="Straight Arrow Connector 7">
            <a:extLst>
              <a:ext uri="{FF2B5EF4-FFF2-40B4-BE49-F238E27FC236}">
                <a16:creationId xmlns:a16="http://schemas.microsoft.com/office/drawing/2014/main" id="{DBF169DB-643A-4684-B74F-6CF70AD215D1}"/>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D33B3B27-6390-46BC-B401-0015E317DB26}"/>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573E26C3-092A-48B4-A3CD-35B34125F92A}"/>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242B14FB-A875-444F-8C98-5A7B82CEB78D}"/>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C4F33602-4DFF-4D17-AFDB-A955F533D0C4}"/>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CF3EE28C-A8FC-4B6E-9C75-E4F2E4EFAE4F}"/>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70D2E2C8-FB08-45C8-8DA7-B33C192F5D92}"/>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FB59176C-FC7A-4E4D-A712-D3401CFC0839}"/>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D6C054D3-DD87-4A3B-8E67-1CAD5CA7FDB6}"/>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8551333D-DB4C-4BC5-9889-B031DE124C62}"/>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CD87F456-82F3-4EAB-B9FD-C9CB34CA546F}"/>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8EE5F0D-D865-4010-812C-A6EF0A1B5C49}"/>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0" name="Straight Connector 19">
            <a:extLst>
              <a:ext uri="{FF2B5EF4-FFF2-40B4-BE49-F238E27FC236}">
                <a16:creationId xmlns:a16="http://schemas.microsoft.com/office/drawing/2014/main" id="{B07CEDB9-2830-4756-BDC0-EC4204A8640C}"/>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FF18540-98BB-4AFF-9937-095B3520B4DA}"/>
              </a:ext>
            </a:extLst>
          </p:cNvPr>
          <p:cNvSpPr txBox="1"/>
          <p:nvPr/>
        </p:nvSpPr>
        <p:spPr>
          <a:xfrm>
            <a:off x="412448" y="230662"/>
            <a:ext cx="2605072" cy="523220"/>
          </a:xfrm>
          <a:prstGeom prst="rect">
            <a:avLst/>
          </a:prstGeom>
          <a:noFill/>
        </p:spPr>
        <p:txBody>
          <a:bodyPr wrap="none" rtlCol="0">
            <a:spAutoFit/>
          </a:bodyPr>
          <a:lstStyle/>
          <a:p>
            <a:r>
              <a:rPr lang="en-IN" sz="2800" b="1" dirty="0"/>
              <a:t>Client Side Build</a:t>
            </a:r>
          </a:p>
        </p:txBody>
      </p:sp>
      <p:sp>
        <p:nvSpPr>
          <p:cNvPr id="22" name="TextBox 21">
            <a:extLst>
              <a:ext uri="{FF2B5EF4-FFF2-40B4-BE49-F238E27FC236}">
                <a16:creationId xmlns:a16="http://schemas.microsoft.com/office/drawing/2014/main" id="{BCB2468E-F0E9-4BC2-8D39-3782D1ACE412}"/>
              </a:ext>
            </a:extLst>
          </p:cNvPr>
          <p:cNvSpPr txBox="1"/>
          <p:nvPr/>
        </p:nvSpPr>
        <p:spPr>
          <a:xfrm>
            <a:off x="364318" y="1130531"/>
            <a:ext cx="2392578" cy="646331"/>
          </a:xfrm>
          <a:prstGeom prst="rect">
            <a:avLst/>
          </a:prstGeom>
          <a:noFill/>
          <a:ln>
            <a:solidFill>
              <a:schemeClr val="tx1"/>
            </a:solidFill>
          </a:ln>
        </p:spPr>
        <p:txBody>
          <a:bodyPr wrap="square" rtlCol="0">
            <a:spAutoFit/>
          </a:bodyPr>
          <a:lstStyle/>
          <a:p>
            <a:r>
              <a:rPr lang="en-US" dirty="0"/>
              <a:t>Auto Configuration</a:t>
            </a:r>
          </a:p>
          <a:p>
            <a:pPr>
              <a:tabLst>
                <a:tab pos="182563" algn="l"/>
              </a:tabLst>
            </a:pPr>
            <a:r>
              <a:rPr lang="en-US" dirty="0"/>
              <a:t>	CLI (create-react-app)</a:t>
            </a:r>
          </a:p>
        </p:txBody>
      </p:sp>
      <p:sp>
        <p:nvSpPr>
          <p:cNvPr id="23" name="TextBox 22">
            <a:extLst>
              <a:ext uri="{FF2B5EF4-FFF2-40B4-BE49-F238E27FC236}">
                <a16:creationId xmlns:a16="http://schemas.microsoft.com/office/drawing/2014/main" id="{5D75DE53-C727-4A0C-9152-77F97C56B19A}"/>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24" name="Straight Connector 23">
            <a:extLst>
              <a:ext uri="{FF2B5EF4-FFF2-40B4-BE49-F238E27FC236}">
                <a16:creationId xmlns:a16="http://schemas.microsoft.com/office/drawing/2014/main" id="{4F42453E-8578-4D21-9F16-B1264A0B02AE}"/>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25" name="Rectangle 24">
            <a:extLst>
              <a:ext uri="{FF2B5EF4-FFF2-40B4-BE49-F238E27FC236}">
                <a16:creationId xmlns:a16="http://schemas.microsoft.com/office/drawing/2014/main" id="{014EDD55-DD81-4598-AFC7-47567D73C582}"/>
              </a:ext>
            </a:extLst>
          </p:cNvPr>
          <p:cNvSpPr/>
          <p:nvPr/>
        </p:nvSpPr>
        <p:spPr>
          <a:xfrm>
            <a:off x="3308465" y="1737360"/>
            <a:ext cx="5370021" cy="207695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5529D5FD-1670-4F4E-974B-BBE035705825}"/>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7" name="TextBox 26">
            <a:extLst>
              <a:ext uri="{FF2B5EF4-FFF2-40B4-BE49-F238E27FC236}">
                <a16:creationId xmlns:a16="http://schemas.microsoft.com/office/drawing/2014/main" id="{B99282A6-654D-4DC1-8E28-AA1D762AA245}"/>
              </a:ext>
            </a:extLst>
          </p:cNvPr>
          <p:cNvSpPr txBox="1"/>
          <p:nvPr/>
        </p:nvSpPr>
        <p:spPr>
          <a:xfrm>
            <a:off x="6611420" y="1940667"/>
            <a:ext cx="1854995" cy="646331"/>
          </a:xfrm>
          <a:prstGeom prst="rect">
            <a:avLst/>
          </a:prstGeom>
          <a:noFill/>
        </p:spPr>
        <p:txBody>
          <a:bodyPr wrap="none" rtlCol="0">
            <a:spAutoFit/>
          </a:bodyPr>
          <a:lstStyle/>
          <a:p>
            <a:pPr algn="ctr"/>
            <a:r>
              <a:rPr lang="en-IN" dirty="0"/>
              <a:t>Build your project</a:t>
            </a:r>
          </a:p>
          <a:p>
            <a:pPr algn="ctr"/>
            <a:r>
              <a:rPr lang="en-IN" dirty="0" err="1"/>
              <a:t>npm</a:t>
            </a:r>
            <a:r>
              <a:rPr lang="en-IN" dirty="0"/>
              <a:t> run build</a:t>
            </a:r>
          </a:p>
        </p:txBody>
      </p:sp>
      <p:cxnSp>
        <p:nvCxnSpPr>
          <p:cNvPr id="28" name="Straight Connector 27">
            <a:extLst>
              <a:ext uri="{FF2B5EF4-FFF2-40B4-BE49-F238E27FC236}">
                <a16:creationId xmlns:a16="http://schemas.microsoft.com/office/drawing/2014/main" id="{CE36ABA7-89CD-4D07-AE76-AF85B6FB1BC5}"/>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9" name="TextBox 28">
            <a:extLst>
              <a:ext uri="{FF2B5EF4-FFF2-40B4-BE49-F238E27FC236}">
                <a16:creationId xmlns:a16="http://schemas.microsoft.com/office/drawing/2014/main" id="{258A2EA8-2806-46F1-8B7F-F82636DF449A}"/>
              </a:ext>
            </a:extLst>
          </p:cNvPr>
          <p:cNvSpPr txBox="1"/>
          <p:nvPr/>
        </p:nvSpPr>
        <p:spPr>
          <a:xfrm>
            <a:off x="3500434" y="2730880"/>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30" name="TextBox 29">
            <a:extLst>
              <a:ext uri="{FF2B5EF4-FFF2-40B4-BE49-F238E27FC236}">
                <a16:creationId xmlns:a16="http://schemas.microsoft.com/office/drawing/2014/main" id="{2714892E-4340-49B8-B6E0-AB83EE997AE7}"/>
              </a:ext>
            </a:extLst>
          </p:cNvPr>
          <p:cNvSpPr txBox="1"/>
          <p:nvPr/>
        </p:nvSpPr>
        <p:spPr>
          <a:xfrm>
            <a:off x="3416533" y="1765849"/>
            <a:ext cx="2328523" cy="923330"/>
          </a:xfrm>
          <a:prstGeom prst="rect">
            <a:avLst/>
          </a:prstGeom>
          <a:noFill/>
        </p:spPr>
        <p:txBody>
          <a:bodyPr wrap="none" rtlCol="0">
            <a:spAutoFit/>
          </a:bodyPr>
          <a:lstStyle/>
          <a:p>
            <a:pPr algn="ctr"/>
            <a:r>
              <a:rPr lang="en-IN" dirty="0"/>
              <a:t>Build &amp; Deploy your </a:t>
            </a:r>
          </a:p>
          <a:p>
            <a:pPr algn="ctr"/>
            <a:r>
              <a:rPr lang="en-IN" dirty="0"/>
              <a:t>Project on Local Server</a:t>
            </a:r>
          </a:p>
          <a:p>
            <a:pPr algn="ctr"/>
            <a:r>
              <a:rPr lang="en-IN" dirty="0" err="1"/>
              <a:t>npm</a:t>
            </a:r>
            <a:r>
              <a:rPr lang="en-IN" dirty="0"/>
              <a:t> start</a:t>
            </a:r>
          </a:p>
        </p:txBody>
      </p:sp>
      <p:sp>
        <p:nvSpPr>
          <p:cNvPr id="31" name="TextBox 30">
            <a:extLst>
              <a:ext uri="{FF2B5EF4-FFF2-40B4-BE49-F238E27FC236}">
                <a16:creationId xmlns:a16="http://schemas.microsoft.com/office/drawing/2014/main" id="{4A99A141-1CF1-47FE-ABDC-6E73C1C628BD}"/>
              </a:ext>
            </a:extLst>
          </p:cNvPr>
          <p:cNvSpPr txBox="1"/>
          <p:nvPr/>
        </p:nvSpPr>
        <p:spPr>
          <a:xfrm>
            <a:off x="3370272" y="1371612"/>
            <a:ext cx="1341201" cy="369332"/>
          </a:xfrm>
          <a:prstGeom prst="rect">
            <a:avLst/>
          </a:prstGeom>
          <a:noFill/>
        </p:spPr>
        <p:txBody>
          <a:bodyPr wrap="none" rtlCol="0">
            <a:spAutoFit/>
          </a:bodyPr>
          <a:lstStyle/>
          <a:p>
            <a:r>
              <a:rPr lang="en-US" dirty="0"/>
              <a:t>react-scripts</a:t>
            </a:r>
          </a:p>
        </p:txBody>
      </p:sp>
    </p:spTree>
    <p:extLst>
      <p:ext uri="{BB962C8B-B14F-4D97-AF65-F5344CB8AC3E}">
        <p14:creationId xmlns:p14="http://schemas.microsoft.com/office/powerpoint/2010/main" val="3434302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r>
              <a:rPr lang="en-IN" dirty="0"/>
              <a:t>Include bootstrap and bootstrap-icons </a:t>
            </a:r>
            <a:r>
              <a:rPr lang="en-IN" dirty="0" err="1"/>
              <a:t>css</a:t>
            </a:r>
            <a:r>
              <a:rPr lang="en-IN" dirty="0"/>
              <a:t> file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IN" dirty="0"/>
              <a:t>Create and render the following components</a:t>
            </a:r>
          </a:p>
          <a:p>
            <a:r>
              <a:rPr lang="en-IN" dirty="0"/>
              <a:t>Component One</a:t>
            </a:r>
          </a:p>
          <a:p>
            <a:pPr lvl="1"/>
            <a:r>
              <a:rPr lang="en-IN" dirty="0"/>
              <a:t>Hello from Component One (text-success)</a:t>
            </a:r>
          </a:p>
          <a:p>
            <a:r>
              <a:rPr lang="en-IN" dirty="0"/>
              <a:t>Component Two</a:t>
            </a:r>
          </a:p>
          <a:p>
            <a:pPr lvl="1"/>
            <a:r>
              <a:rPr lang="en-IN" dirty="0"/>
              <a:t>Hello from Component Two (text-primary)</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27D4-A790-4219-A9B6-22E40CB1E1A1}"/>
              </a:ext>
            </a:extLst>
          </p:cNvPr>
          <p:cNvSpPr>
            <a:spLocks noGrp="1"/>
          </p:cNvSpPr>
          <p:nvPr>
            <p:ph type="title"/>
          </p:nvPr>
        </p:nvSpPr>
        <p:spPr/>
        <p:txBody>
          <a:bodyPr/>
          <a:lstStyle/>
          <a:p>
            <a:r>
              <a:rPr lang="en-IN" dirty="0"/>
              <a:t>Library vs Framework</a:t>
            </a:r>
          </a:p>
        </p:txBody>
      </p:sp>
      <p:graphicFrame>
        <p:nvGraphicFramePr>
          <p:cNvPr id="4" name="Table 4">
            <a:extLst>
              <a:ext uri="{FF2B5EF4-FFF2-40B4-BE49-F238E27FC236}">
                <a16:creationId xmlns:a16="http://schemas.microsoft.com/office/drawing/2014/main" id="{54ED24BA-D8A0-45FA-9830-7EBDDD965A3B}"/>
              </a:ext>
            </a:extLst>
          </p:cNvPr>
          <p:cNvGraphicFramePr>
            <a:graphicFrameLocks noGrp="1"/>
          </p:cNvGraphicFramePr>
          <p:nvPr>
            <p:ph idx="1"/>
            <p:extLst>
              <p:ext uri="{D42A27DB-BD31-4B8C-83A1-F6EECF244321}">
                <p14:modId xmlns:p14="http://schemas.microsoft.com/office/powerpoint/2010/main" val="2647728862"/>
              </p:ext>
            </p:extLst>
          </p:nvPr>
        </p:nvGraphicFramePr>
        <p:xfrm>
          <a:off x="838200" y="1825625"/>
          <a:ext cx="10515600" cy="43027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491365429"/>
                    </a:ext>
                  </a:extLst>
                </a:gridCol>
                <a:gridCol w="5257800">
                  <a:extLst>
                    <a:ext uri="{9D8B030D-6E8A-4147-A177-3AD203B41FA5}">
                      <a16:colId xmlns:a16="http://schemas.microsoft.com/office/drawing/2014/main" val="2102715436"/>
                    </a:ext>
                  </a:extLst>
                </a:gridCol>
              </a:tblGrid>
              <a:tr h="370840">
                <a:tc>
                  <a:txBody>
                    <a:bodyPr/>
                    <a:lstStyle/>
                    <a:p>
                      <a:pPr algn="ctr"/>
                      <a:r>
                        <a:rPr lang="en-IN" dirty="0"/>
                        <a:t>Library</a:t>
                      </a:r>
                    </a:p>
                  </a:txBody>
                  <a:tcPr/>
                </a:tc>
                <a:tc>
                  <a:txBody>
                    <a:bodyPr/>
                    <a:lstStyle/>
                    <a:p>
                      <a:pPr algn="ctr"/>
                      <a:r>
                        <a:rPr lang="en-IN" dirty="0"/>
                        <a:t>Framework</a:t>
                      </a:r>
                    </a:p>
                  </a:txBody>
                  <a:tcPr/>
                </a:tc>
                <a:extLst>
                  <a:ext uri="{0D108BD9-81ED-4DB2-BD59-A6C34878D82A}">
                    <a16:rowId xmlns:a16="http://schemas.microsoft.com/office/drawing/2014/main" val="3687063235"/>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to do one specific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for application creation. FW is a piece of code that dictates the architecture of your project.</a:t>
                      </a:r>
                    </a:p>
                  </a:txBody>
                  <a:tcPr anchor="ctr"/>
                </a:tc>
                <a:extLst>
                  <a:ext uri="{0D108BD9-81ED-4DB2-BD59-A6C34878D82A}">
                    <a16:rowId xmlns:a16="http://schemas.microsoft.com/office/drawing/2014/main" val="2739940183"/>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You are in Full control when you call a method from a library and the control is then returned.</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The code never calls into a FW, instead the FW uses your code. We can only follow a FW.</a:t>
                      </a:r>
                    </a:p>
                  </a:txBody>
                  <a:tcPr anchor="ctr"/>
                </a:tc>
                <a:extLst>
                  <a:ext uri="{0D108BD9-81ED-4DB2-BD59-A6C34878D82A}">
                    <a16:rowId xmlns:a16="http://schemas.microsoft.com/office/drawing/2014/main" val="4132386758"/>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It can be integrated seamlessly into an existing project.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FW cannot be integrated, we have to re-write the code.</a:t>
                      </a:r>
                    </a:p>
                  </a:txBody>
                  <a:tcPr anchor="ctr"/>
                </a:tc>
                <a:extLst>
                  <a:ext uri="{0D108BD9-81ED-4DB2-BD59-A6C34878D82A}">
                    <a16:rowId xmlns:a16="http://schemas.microsoft.com/office/drawing/2014/main" val="937199311"/>
                  </a:ext>
                </a:extLst>
              </a:tr>
              <a:tr h="914400">
                <a:tc>
                  <a:txBody>
                    <a:bodyPr/>
                    <a:lstStyle/>
                    <a:p>
                      <a:r>
                        <a:rPr lang="en-IN" dirty="0"/>
                        <a:t>jQuery – DOM Manipulation &amp; Ajax</a:t>
                      </a:r>
                    </a:p>
                    <a:p>
                      <a:r>
                        <a:rPr lang="en-IN" dirty="0"/>
                        <a:t>Moment.js – Date &amp; Time </a:t>
                      </a:r>
                    </a:p>
                    <a:p>
                      <a:r>
                        <a:rPr lang="en-IN" dirty="0"/>
                        <a:t>D3.js – Data Visualization</a:t>
                      </a:r>
                    </a:p>
                    <a:p>
                      <a:r>
                        <a:rPr lang="en-IN" dirty="0"/>
                        <a:t>React JS – UI Component</a:t>
                      </a:r>
                    </a:p>
                  </a:txBody>
                  <a:tcPr anchor="ctr"/>
                </a:tc>
                <a:tc>
                  <a:txBody>
                    <a:bodyPr/>
                    <a:lstStyle/>
                    <a:p>
                      <a:r>
                        <a:rPr lang="en-IN" dirty="0"/>
                        <a:t>Angular</a:t>
                      </a:r>
                    </a:p>
                    <a:p>
                      <a:r>
                        <a:rPr lang="en-IN" dirty="0"/>
                        <a:t>Vue JS (Progressive FW)</a:t>
                      </a:r>
                    </a:p>
                  </a:txBody>
                  <a:tcPr anchor="ctr"/>
                </a:tc>
                <a:extLst>
                  <a:ext uri="{0D108BD9-81ED-4DB2-BD59-A6C34878D82A}">
                    <a16:rowId xmlns:a16="http://schemas.microsoft.com/office/drawing/2014/main" val="3622286512"/>
                  </a:ext>
                </a:extLst>
              </a:tr>
            </a:tbl>
          </a:graphicData>
        </a:graphic>
      </p:graphicFrame>
    </p:spTree>
    <p:extLst>
      <p:ext uri="{BB962C8B-B14F-4D97-AF65-F5344CB8AC3E}">
        <p14:creationId xmlns:p14="http://schemas.microsoft.com/office/powerpoint/2010/main" val="3343896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7571AF-CEFB-44B0-BBBA-6F4C559157C0}"/>
              </a:ext>
            </a:extLst>
          </p:cNvPr>
          <p:cNvSpPr>
            <a:spLocks noGrp="1"/>
          </p:cNvSpPr>
          <p:nvPr>
            <p:ph type="title"/>
          </p:nvPr>
        </p:nvSpPr>
        <p:spPr/>
        <p:txBody>
          <a:bodyPr/>
          <a:lstStyle/>
          <a:p>
            <a:r>
              <a:rPr lang="en-US" dirty="0"/>
              <a:t>How Browser Renders a Web Page?</a:t>
            </a:r>
          </a:p>
        </p:txBody>
      </p:sp>
      <p:sp>
        <p:nvSpPr>
          <p:cNvPr id="5" name="Flowchart: Document 4">
            <a:extLst>
              <a:ext uri="{FF2B5EF4-FFF2-40B4-BE49-F238E27FC236}">
                <a16:creationId xmlns:a16="http://schemas.microsoft.com/office/drawing/2014/main" id="{D253ADED-B93B-4D47-8941-1CEF736E04E7}"/>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sp>
        <p:nvSpPr>
          <p:cNvPr id="6" name="Flowchart: Process 5">
            <a:extLst>
              <a:ext uri="{FF2B5EF4-FFF2-40B4-BE49-F238E27FC236}">
                <a16:creationId xmlns:a16="http://schemas.microsoft.com/office/drawing/2014/main" id="{0B1E8C30-8425-4B44-B56B-4C16833F50DC}"/>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cxnSp>
        <p:nvCxnSpPr>
          <p:cNvPr id="7" name="Straight Arrow Connector 6">
            <a:extLst>
              <a:ext uri="{FF2B5EF4-FFF2-40B4-BE49-F238E27FC236}">
                <a16:creationId xmlns:a16="http://schemas.microsoft.com/office/drawing/2014/main" id="{4DC87AA0-885A-4644-A00D-7F7A3B16F7F3}"/>
              </a:ext>
            </a:extLst>
          </p:cNvPr>
          <p:cNvCxnSpPr>
            <a:stCxn id="5" idx="3"/>
            <a:endCxn id="6" idx="1"/>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 name="Flowchart: Data 7">
            <a:extLst>
              <a:ext uri="{FF2B5EF4-FFF2-40B4-BE49-F238E27FC236}">
                <a16:creationId xmlns:a16="http://schemas.microsoft.com/office/drawing/2014/main" id="{9868BB0C-3DEA-4B7F-8B43-2809B90AF892}"/>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9" name="Straight Arrow Connector 8">
            <a:extLst>
              <a:ext uri="{FF2B5EF4-FFF2-40B4-BE49-F238E27FC236}">
                <a16:creationId xmlns:a16="http://schemas.microsoft.com/office/drawing/2014/main" id="{B95918C8-E0CE-4FE5-B7B9-DC21D68B2AA8}"/>
              </a:ext>
            </a:extLst>
          </p:cNvPr>
          <p:cNvCxnSpPr>
            <a:cxnSpLocks/>
            <a:stCxn id="6" idx="3"/>
            <a:endCxn id="8"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Flowchart: Merge 9">
            <a:extLst>
              <a:ext uri="{FF2B5EF4-FFF2-40B4-BE49-F238E27FC236}">
                <a16:creationId xmlns:a16="http://schemas.microsoft.com/office/drawing/2014/main" id="{639A2523-AEAA-4F73-89F1-65CEBAD1B483}"/>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1" name="Straight Arrow Connector 10">
            <a:extLst>
              <a:ext uri="{FF2B5EF4-FFF2-40B4-BE49-F238E27FC236}">
                <a16:creationId xmlns:a16="http://schemas.microsoft.com/office/drawing/2014/main" id="{7E000D76-BD51-4CF5-AB47-CED388AD6CFA}"/>
              </a:ext>
            </a:extLst>
          </p:cNvPr>
          <p:cNvCxnSpPr>
            <a:cxnSpLocks/>
            <a:stCxn id="10" idx="2"/>
            <a:endCxn id="8" idx="0"/>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Flowchart: Multidocument 11">
            <a:extLst>
              <a:ext uri="{FF2B5EF4-FFF2-40B4-BE49-F238E27FC236}">
                <a16:creationId xmlns:a16="http://schemas.microsoft.com/office/drawing/2014/main" id="{C21B91FF-C90F-435C-B326-123E608EF687}"/>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13" name="Flowchart: Process 12">
            <a:extLst>
              <a:ext uri="{FF2B5EF4-FFF2-40B4-BE49-F238E27FC236}">
                <a16:creationId xmlns:a16="http://schemas.microsoft.com/office/drawing/2014/main" id="{10C806B4-AA21-45AC-B08E-FB81717B34E6}"/>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14" name="Straight Arrow Connector 13">
            <a:extLst>
              <a:ext uri="{FF2B5EF4-FFF2-40B4-BE49-F238E27FC236}">
                <a16:creationId xmlns:a16="http://schemas.microsoft.com/office/drawing/2014/main" id="{08C46889-CEC4-4753-85A6-8F95F9FD1F6E}"/>
              </a:ext>
            </a:extLst>
          </p:cNvPr>
          <p:cNvCxnSpPr>
            <a:stCxn id="12" idx="3"/>
            <a:endCxn id="13"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5" name="Flowchart: Data 14">
            <a:extLst>
              <a:ext uri="{FF2B5EF4-FFF2-40B4-BE49-F238E27FC236}">
                <a16:creationId xmlns:a16="http://schemas.microsoft.com/office/drawing/2014/main" id="{3ADC4BE1-AF5E-435A-947A-7B8355EA00DC}"/>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6" name="Straight Arrow Connector 15">
            <a:extLst>
              <a:ext uri="{FF2B5EF4-FFF2-40B4-BE49-F238E27FC236}">
                <a16:creationId xmlns:a16="http://schemas.microsoft.com/office/drawing/2014/main" id="{5D14A8C2-C68E-4B47-A1D0-903F2154AA2D}"/>
              </a:ext>
            </a:extLst>
          </p:cNvPr>
          <p:cNvCxnSpPr>
            <a:stCxn id="13" idx="3"/>
            <a:endCxn id="15"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FF19A88A-FFC9-4A76-9740-AF0C9AE1EEE3}"/>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8" name="Straight Arrow Connector 17">
            <a:extLst>
              <a:ext uri="{FF2B5EF4-FFF2-40B4-BE49-F238E27FC236}">
                <a16:creationId xmlns:a16="http://schemas.microsoft.com/office/drawing/2014/main" id="{57571ACB-8EF6-469E-8175-F0526CBF50A9}"/>
              </a:ext>
            </a:extLst>
          </p:cNvPr>
          <p:cNvCxnSpPr>
            <a:endCxn id="17"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253C3895-26FB-43E4-9426-3DEEA72E92F6}"/>
              </a:ext>
            </a:extLst>
          </p:cNvPr>
          <p:cNvCxnSpPr>
            <a:endCxn id="17"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Flowchart: Data 19">
            <a:extLst>
              <a:ext uri="{FF2B5EF4-FFF2-40B4-BE49-F238E27FC236}">
                <a16:creationId xmlns:a16="http://schemas.microsoft.com/office/drawing/2014/main" id="{5408BF83-6ED4-4A2C-B2AE-EB1E4F8253BD}"/>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1" name="Straight Arrow Connector 20">
            <a:extLst>
              <a:ext uri="{FF2B5EF4-FFF2-40B4-BE49-F238E27FC236}">
                <a16:creationId xmlns:a16="http://schemas.microsoft.com/office/drawing/2014/main" id="{3E7023DA-4419-4094-9889-C678C59BE9DB}"/>
              </a:ext>
            </a:extLst>
          </p:cNvPr>
          <p:cNvCxnSpPr>
            <a:endCxn id="20"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2" name="Flowchart: Process 21">
            <a:extLst>
              <a:ext uri="{FF2B5EF4-FFF2-40B4-BE49-F238E27FC236}">
                <a16:creationId xmlns:a16="http://schemas.microsoft.com/office/drawing/2014/main" id="{D75A69D5-28CA-417C-8480-9C63009274F7}"/>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3" name="Straight Arrow Connector 22">
            <a:extLst>
              <a:ext uri="{FF2B5EF4-FFF2-40B4-BE49-F238E27FC236}">
                <a16:creationId xmlns:a16="http://schemas.microsoft.com/office/drawing/2014/main" id="{D7390C1F-811B-4B77-8322-2FB2F928DDD5}"/>
              </a:ext>
            </a:extLst>
          </p:cNvPr>
          <p:cNvCxnSpPr>
            <a:stCxn id="22"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D598AEE1-EA85-4482-94AD-15AAC753DA79}"/>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5" name="Straight Arrow Connector 24">
            <a:extLst>
              <a:ext uri="{FF2B5EF4-FFF2-40B4-BE49-F238E27FC236}">
                <a16:creationId xmlns:a16="http://schemas.microsoft.com/office/drawing/2014/main" id="{504C5E1F-A8D3-4AE3-9A6C-C17E167A4FC3}"/>
              </a:ext>
            </a:extLst>
          </p:cNvPr>
          <p:cNvCxnSpPr>
            <a:endCxn id="24" idx="1"/>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Display 25">
            <a:extLst>
              <a:ext uri="{FF2B5EF4-FFF2-40B4-BE49-F238E27FC236}">
                <a16:creationId xmlns:a16="http://schemas.microsoft.com/office/drawing/2014/main" id="{3FA8EC48-C450-43E5-8107-EFDB93062121}"/>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cxnSp>
        <p:nvCxnSpPr>
          <p:cNvPr id="27" name="Straight Arrow Connector 26">
            <a:extLst>
              <a:ext uri="{FF2B5EF4-FFF2-40B4-BE49-F238E27FC236}">
                <a16:creationId xmlns:a16="http://schemas.microsoft.com/office/drawing/2014/main" id="{E368AD1D-1D9B-4716-A4F5-434674F2B058}"/>
              </a:ext>
            </a:extLst>
          </p:cNvPr>
          <p:cNvCxnSpPr>
            <a:stCxn id="24" idx="3"/>
            <a:endCxn id="26" idx="1"/>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990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Solution – 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656BE1-E209-422B-8E2E-CF32B85327F7}"/>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95EDFB2F-6A46-4FF1-AE02-310A0ECB2FEC}"/>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sp>
        <p:nvSpPr>
          <p:cNvPr id="6" name="Rectangle 5">
            <a:extLst>
              <a:ext uri="{FF2B5EF4-FFF2-40B4-BE49-F238E27FC236}">
                <a16:creationId xmlns:a16="http://schemas.microsoft.com/office/drawing/2014/main" id="{F52EFBB8-C174-436A-B92F-E6BCDD7F9819}"/>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ReactDOM.render</a:t>
            </a:r>
            <a:endParaRPr lang="en-IN" dirty="0"/>
          </a:p>
        </p:txBody>
      </p:sp>
      <p:cxnSp>
        <p:nvCxnSpPr>
          <p:cNvPr id="7" name="Straight Arrow Connector 6">
            <a:extLst>
              <a:ext uri="{FF2B5EF4-FFF2-40B4-BE49-F238E27FC236}">
                <a16:creationId xmlns:a16="http://schemas.microsoft.com/office/drawing/2014/main" id="{E7C873AB-26D5-4CB3-A21F-0294A74139F5}"/>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B3B6827-17FE-4C82-A096-55B8F655D460}"/>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76FD1E16-CE11-4D00-84E5-BB98D2096131}"/>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Virtual DOM</a:t>
            </a:r>
          </a:p>
        </p:txBody>
      </p:sp>
      <p:cxnSp>
        <p:nvCxnSpPr>
          <p:cNvPr id="10" name="Straight Arrow Connector 9">
            <a:extLst>
              <a:ext uri="{FF2B5EF4-FFF2-40B4-BE49-F238E27FC236}">
                <a16:creationId xmlns:a16="http://schemas.microsoft.com/office/drawing/2014/main" id="{D5A15F25-C68C-4E22-8074-E2044B9A6661}"/>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3DC4667-9153-42F6-BB90-CD2ADB3F89E1}"/>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2" name="Rectangle 11">
            <a:extLst>
              <a:ext uri="{FF2B5EF4-FFF2-40B4-BE49-F238E27FC236}">
                <a16:creationId xmlns:a16="http://schemas.microsoft.com/office/drawing/2014/main" id="{991D3F29-3FBF-4DE7-8E67-95C077DFD6C6}"/>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3" name="Straight Arrow Connector 12">
            <a:extLst>
              <a:ext uri="{FF2B5EF4-FFF2-40B4-BE49-F238E27FC236}">
                <a16:creationId xmlns:a16="http://schemas.microsoft.com/office/drawing/2014/main" id="{F14B2810-492F-4567-8550-34A95A89CC62}"/>
              </a:ext>
            </a:extLst>
          </p:cNvPr>
          <p:cNvCxnSpPr>
            <a:endCxn id="12"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089264A0-D11F-4EFA-B95A-A1FFCCF2BD44}"/>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cxnSp>
        <p:nvCxnSpPr>
          <p:cNvPr id="15" name="Straight Arrow Connector 14">
            <a:extLst>
              <a:ext uri="{FF2B5EF4-FFF2-40B4-BE49-F238E27FC236}">
                <a16:creationId xmlns:a16="http://schemas.microsoft.com/office/drawing/2014/main" id="{81B911A8-62DB-41F3-B7A7-471706780826}"/>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4EB1885-B764-4400-A009-4770AB6609B8}"/>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7" name="Straight Arrow Connector 16">
            <a:extLst>
              <a:ext uri="{FF2B5EF4-FFF2-40B4-BE49-F238E27FC236}">
                <a16:creationId xmlns:a16="http://schemas.microsoft.com/office/drawing/2014/main" id="{A6289ABD-0045-4F6C-A520-CBD6582B8166}"/>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426C96E-614E-4919-89AC-B085B6DF2BC0}"/>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19" name="TextBox 18">
            <a:extLst>
              <a:ext uri="{FF2B5EF4-FFF2-40B4-BE49-F238E27FC236}">
                <a16:creationId xmlns:a16="http://schemas.microsoft.com/office/drawing/2014/main" id="{E41CA51B-B500-44B2-83EB-6E6554E9E688}"/>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0" name="Connector: Elbow 19">
            <a:extLst>
              <a:ext uri="{FF2B5EF4-FFF2-40B4-BE49-F238E27FC236}">
                <a16:creationId xmlns:a16="http://schemas.microsoft.com/office/drawing/2014/main" id="{6578F106-FE1F-4D70-A1F0-D38E8CA06EC8}"/>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65C8919-A79F-40FE-8785-F3D0DB5FB79D}"/>
              </a:ext>
            </a:extLst>
          </p:cNvPr>
          <p:cNvSpPr txBox="1"/>
          <p:nvPr/>
        </p:nvSpPr>
        <p:spPr>
          <a:xfrm>
            <a:off x="447675" y="468868"/>
            <a:ext cx="715196" cy="369332"/>
          </a:xfrm>
          <a:prstGeom prst="rect">
            <a:avLst/>
          </a:prstGeom>
          <a:noFill/>
        </p:spPr>
        <p:txBody>
          <a:bodyPr wrap="none" rtlCol="0">
            <a:spAutoFit/>
          </a:bodyPr>
          <a:lstStyle/>
          <a:p>
            <a:r>
              <a:rPr lang="en-IN" dirty="0"/>
              <a:t>props</a:t>
            </a:r>
          </a:p>
        </p:txBody>
      </p:sp>
      <p:cxnSp>
        <p:nvCxnSpPr>
          <p:cNvPr id="22" name="Straight Arrow Connector 21">
            <a:extLst>
              <a:ext uri="{FF2B5EF4-FFF2-40B4-BE49-F238E27FC236}">
                <a16:creationId xmlns:a16="http://schemas.microsoft.com/office/drawing/2014/main" id="{27ADF832-761C-4B51-8C3B-79A2FB871027}"/>
              </a:ext>
            </a:extLst>
          </p:cNvPr>
          <p:cNvCxnSpPr>
            <a:cxnSpLocks/>
            <a:stCxn id="21" idx="2"/>
          </p:cNvCxnSpPr>
          <p:nvPr/>
        </p:nvCxnSpPr>
        <p:spPr>
          <a:xfrm>
            <a:off x="805273" y="838200"/>
            <a:ext cx="852077" cy="36195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79052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61F2-8C7F-41CC-9C09-1186116DDDDE}"/>
              </a:ext>
            </a:extLst>
          </p:cNvPr>
          <p:cNvSpPr>
            <a:spLocks noGrp="1"/>
          </p:cNvSpPr>
          <p:nvPr>
            <p:ph type="title"/>
          </p:nvPr>
        </p:nvSpPr>
        <p:spPr/>
        <p:txBody>
          <a:bodyPr/>
          <a:lstStyle/>
          <a:p>
            <a:r>
              <a:rPr lang="en-IN" dirty="0"/>
              <a:t>Type checking With </a:t>
            </a:r>
            <a:r>
              <a:rPr lang="en-IN" dirty="0" err="1"/>
              <a:t>PropTypes</a:t>
            </a:r>
            <a:endParaRPr lang="en-IN" dirty="0"/>
          </a:p>
        </p:txBody>
      </p:sp>
      <p:sp>
        <p:nvSpPr>
          <p:cNvPr id="3" name="Content Placeholder 2">
            <a:extLst>
              <a:ext uri="{FF2B5EF4-FFF2-40B4-BE49-F238E27FC236}">
                <a16:creationId xmlns:a16="http://schemas.microsoft.com/office/drawing/2014/main" id="{2F23E1F6-4E54-493C-8211-3BAC3756E23F}"/>
              </a:ext>
            </a:extLst>
          </p:cNvPr>
          <p:cNvSpPr>
            <a:spLocks noGrp="1"/>
          </p:cNvSpPr>
          <p:nvPr>
            <p:ph idx="1"/>
          </p:nvPr>
        </p:nvSpPr>
        <p:spPr/>
        <p:txBody>
          <a:bodyPr/>
          <a:lstStyle/>
          <a:p>
            <a:r>
              <a:rPr lang="en-US" b="0" i="0" dirty="0">
                <a:solidFill>
                  <a:srgbClr val="000000"/>
                </a:solidFill>
                <a:effectLst/>
                <a:latin typeface="-apple-system"/>
              </a:rPr>
              <a:t>As your app grows, you can catch a lot of bugs with </a:t>
            </a:r>
            <a:r>
              <a:rPr lang="en-US" b="0" i="0" dirty="0" err="1">
                <a:solidFill>
                  <a:srgbClr val="000000"/>
                </a:solidFill>
                <a:effectLst/>
                <a:latin typeface="-apple-system"/>
              </a:rPr>
              <a:t>typechecking</a:t>
            </a:r>
            <a:r>
              <a:rPr lang="en-US" b="0" i="0" dirty="0">
                <a:solidFill>
                  <a:srgbClr val="000000"/>
                </a:solidFill>
                <a:effectLst/>
                <a:latin typeface="-apple-system"/>
              </a:rPr>
              <a:t>. </a:t>
            </a:r>
          </a:p>
          <a:p>
            <a:r>
              <a:rPr lang="en-US" dirty="0"/>
              <a:t>React has built-in type checking abilities. </a:t>
            </a:r>
          </a:p>
          <a:p>
            <a:r>
              <a:rPr lang="en-US" dirty="0"/>
              <a:t>To run type checking on the props for a component, you can assign the </a:t>
            </a:r>
            <a:r>
              <a:rPr lang="en-US" b="1" dirty="0" err="1"/>
              <a:t>propTypes</a:t>
            </a:r>
            <a:r>
              <a:rPr lang="en-US" dirty="0"/>
              <a:t> property.</a:t>
            </a:r>
          </a:p>
          <a:p>
            <a:r>
              <a:rPr lang="en-IN" dirty="0"/>
              <a:t>You must use </a:t>
            </a:r>
            <a:r>
              <a:rPr lang="en-US" dirty="0"/>
              <a:t>the prop-types library.</a:t>
            </a:r>
          </a:p>
          <a:p>
            <a:pPr lvl="1"/>
            <a:r>
              <a:rPr lang="en-US" dirty="0" err="1"/>
              <a:t>npm</a:t>
            </a:r>
            <a:r>
              <a:rPr lang="en-US" dirty="0"/>
              <a:t> </a:t>
            </a:r>
            <a:r>
              <a:rPr lang="en-US" dirty="0" err="1"/>
              <a:t>i</a:t>
            </a:r>
            <a:r>
              <a:rPr lang="en-US" dirty="0"/>
              <a:t> prop-types</a:t>
            </a:r>
          </a:p>
          <a:p>
            <a:r>
              <a:rPr lang="en-US" dirty="0" err="1"/>
              <a:t>PropTypes</a:t>
            </a:r>
            <a:r>
              <a:rPr lang="en-US" dirty="0"/>
              <a:t> exports a range of validators that can be used to make sure the data you receive is valid. </a:t>
            </a:r>
            <a:endParaRPr lang="en-IN" dirty="0"/>
          </a:p>
        </p:txBody>
      </p:sp>
    </p:spTree>
    <p:extLst>
      <p:ext uri="{BB962C8B-B14F-4D97-AF65-F5344CB8AC3E}">
        <p14:creationId xmlns:p14="http://schemas.microsoft.com/office/powerpoint/2010/main" val="34363474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C0CFC-D970-4ACC-9F07-7C6238152ABE}"/>
              </a:ext>
            </a:extLst>
          </p:cNvPr>
          <p:cNvSpPr>
            <a:spLocks noGrp="1"/>
          </p:cNvSpPr>
          <p:nvPr>
            <p:ph type="title"/>
          </p:nvPr>
        </p:nvSpPr>
        <p:spPr/>
        <p:txBody>
          <a:bodyPr/>
          <a:lstStyle/>
          <a:p>
            <a:r>
              <a:rPr lang="en-IN" dirty="0"/>
              <a:t>Methods &amp; Properties in a React Component</a:t>
            </a:r>
            <a:endParaRPr lang="en-US" dirty="0"/>
          </a:p>
        </p:txBody>
      </p:sp>
      <p:sp>
        <p:nvSpPr>
          <p:cNvPr id="3" name="Content Placeholder 2">
            <a:extLst>
              <a:ext uri="{FF2B5EF4-FFF2-40B4-BE49-F238E27FC236}">
                <a16:creationId xmlns:a16="http://schemas.microsoft.com/office/drawing/2014/main" id="{F7D32715-991C-492D-B1DF-2FE345445FB5}"/>
              </a:ext>
            </a:extLst>
          </p:cNvPr>
          <p:cNvSpPr>
            <a:spLocks noGrp="1"/>
          </p:cNvSpPr>
          <p:nvPr>
            <p:ph idx="1"/>
          </p:nvPr>
        </p:nvSpPr>
        <p:spPr/>
        <p:txBody>
          <a:bodyPr>
            <a:normAutofit fontScale="47500" lnSpcReduction="20000"/>
          </a:bodyPr>
          <a:lstStyle/>
          <a:p>
            <a:r>
              <a:rPr lang="en-US" dirty="0"/>
              <a:t>Instance Methods</a:t>
            </a:r>
          </a:p>
          <a:p>
            <a:pPr lvl="1"/>
            <a:r>
              <a:rPr lang="en-US" dirty="0"/>
              <a:t>constructor()</a:t>
            </a:r>
          </a:p>
          <a:p>
            <a:pPr lvl="1"/>
            <a:r>
              <a:rPr lang="en-US" dirty="0"/>
              <a:t>render()</a:t>
            </a:r>
          </a:p>
          <a:p>
            <a:pPr lvl="1"/>
            <a:r>
              <a:rPr lang="en-US" dirty="0" err="1"/>
              <a:t>componentDidMount</a:t>
            </a:r>
            <a:r>
              <a:rPr lang="en-US" dirty="0"/>
              <a:t>()</a:t>
            </a:r>
          </a:p>
          <a:p>
            <a:pPr lvl="1"/>
            <a:r>
              <a:rPr lang="en-US" dirty="0" err="1"/>
              <a:t>componentDidUpdate</a:t>
            </a:r>
            <a:r>
              <a:rPr lang="en-US" dirty="0"/>
              <a:t>()</a:t>
            </a:r>
          </a:p>
          <a:p>
            <a:pPr lvl="1"/>
            <a:r>
              <a:rPr lang="en-US" dirty="0" err="1"/>
              <a:t>shouldComponentUpdate</a:t>
            </a:r>
            <a:r>
              <a:rPr lang="en-US" dirty="0"/>
              <a:t>()</a:t>
            </a:r>
          </a:p>
          <a:p>
            <a:pPr lvl="1"/>
            <a:r>
              <a:rPr lang="en-US" dirty="0" err="1"/>
              <a:t>getSnapshotBeforeUpdate</a:t>
            </a:r>
            <a:r>
              <a:rPr lang="en-US" dirty="0"/>
              <a:t>()</a:t>
            </a:r>
          </a:p>
          <a:p>
            <a:pPr lvl="1"/>
            <a:r>
              <a:rPr lang="en-US" dirty="0" err="1"/>
              <a:t>setState</a:t>
            </a:r>
            <a:r>
              <a:rPr lang="en-US" dirty="0"/>
              <a:t>()</a:t>
            </a:r>
          </a:p>
          <a:p>
            <a:pPr lvl="1"/>
            <a:r>
              <a:rPr lang="en-US" dirty="0" err="1"/>
              <a:t>forceUpdate</a:t>
            </a:r>
            <a:r>
              <a:rPr lang="en-US" dirty="0"/>
              <a:t>()</a:t>
            </a:r>
          </a:p>
          <a:p>
            <a:r>
              <a:rPr lang="en-US" dirty="0"/>
              <a:t>Instance Properties</a:t>
            </a:r>
          </a:p>
          <a:p>
            <a:pPr lvl="1"/>
            <a:r>
              <a:rPr lang="en-US" dirty="0"/>
              <a:t>state</a:t>
            </a:r>
          </a:p>
          <a:p>
            <a:pPr lvl="1"/>
            <a:r>
              <a:rPr lang="en-US" dirty="0"/>
              <a:t>props</a:t>
            </a:r>
          </a:p>
          <a:p>
            <a:pPr lvl="1"/>
            <a:r>
              <a:rPr lang="en-US" dirty="0"/>
              <a:t>context</a:t>
            </a:r>
          </a:p>
          <a:p>
            <a:r>
              <a:rPr lang="en-US" dirty="0"/>
              <a:t>Class Properties (static)</a:t>
            </a:r>
          </a:p>
          <a:p>
            <a:pPr lvl="1"/>
            <a:r>
              <a:rPr lang="en-US" dirty="0" err="1"/>
              <a:t>defaultProps</a:t>
            </a:r>
            <a:endParaRPr lang="en-US" dirty="0"/>
          </a:p>
          <a:p>
            <a:pPr lvl="1"/>
            <a:r>
              <a:rPr lang="en-US" dirty="0" err="1"/>
              <a:t>propTypes</a:t>
            </a:r>
            <a:endParaRPr lang="en-US" dirty="0"/>
          </a:p>
          <a:p>
            <a:pPr lvl="1"/>
            <a:r>
              <a:rPr lang="en-US" dirty="0" err="1"/>
              <a:t>displayName</a:t>
            </a:r>
            <a:endParaRPr lang="en-US" dirty="0"/>
          </a:p>
          <a:p>
            <a:pPr lvl="1"/>
            <a:r>
              <a:rPr lang="en-US" dirty="0" err="1"/>
              <a:t>contextType</a:t>
            </a:r>
            <a:endParaRPr lang="en-US" dirty="0"/>
          </a:p>
          <a:p>
            <a:r>
              <a:rPr lang="en-US" dirty="0"/>
              <a:t>Class Methods (static)</a:t>
            </a:r>
          </a:p>
          <a:p>
            <a:pPr lvl="1"/>
            <a:r>
              <a:rPr lang="en-US" dirty="0"/>
              <a:t>static </a:t>
            </a:r>
            <a:r>
              <a:rPr lang="en-US" dirty="0" err="1"/>
              <a:t>getDerivedStateFromProps</a:t>
            </a:r>
            <a:r>
              <a:rPr lang="en-US" dirty="0"/>
              <a:t>()</a:t>
            </a:r>
          </a:p>
          <a:p>
            <a:pPr lvl="1"/>
            <a:r>
              <a:rPr lang="en-US" dirty="0"/>
              <a:t>static </a:t>
            </a:r>
            <a:r>
              <a:rPr lang="en-US" dirty="0" err="1"/>
              <a:t>getDerivedStateFromError</a:t>
            </a:r>
            <a:r>
              <a:rPr lang="en-US" dirty="0"/>
              <a:t>()</a:t>
            </a:r>
          </a:p>
        </p:txBody>
      </p:sp>
    </p:spTree>
    <p:extLst>
      <p:ext uri="{BB962C8B-B14F-4D97-AF65-F5344CB8AC3E}">
        <p14:creationId xmlns:p14="http://schemas.microsoft.com/office/powerpoint/2010/main" val="17818522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C0C1C-9D6B-47A1-B533-05DA430C500D}"/>
              </a:ext>
            </a:extLst>
          </p:cNvPr>
          <p:cNvSpPr>
            <a:spLocks noGrp="1"/>
          </p:cNvSpPr>
          <p:nvPr>
            <p:ph type="title"/>
          </p:nvPr>
        </p:nvSpPr>
        <p:spPr/>
        <p:txBody>
          <a:bodyPr/>
          <a:lstStyle/>
          <a:p>
            <a:r>
              <a:rPr lang="en-IN" dirty="0"/>
              <a:t>Lifecycle Methods in a React Component</a:t>
            </a:r>
            <a:endParaRPr lang="en-US" dirty="0"/>
          </a:p>
        </p:txBody>
      </p:sp>
      <p:sp>
        <p:nvSpPr>
          <p:cNvPr id="3" name="Content Placeholder 2">
            <a:extLst>
              <a:ext uri="{FF2B5EF4-FFF2-40B4-BE49-F238E27FC236}">
                <a16:creationId xmlns:a16="http://schemas.microsoft.com/office/drawing/2014/main" id="{A5DB6074-609C-44AF-9143-E12B322395A3}"/>
              </a:ext>
            </a:extLst>
          </p:cNvPr>
          <p:cNvSpPr>
            <a:spLocks noGrp="1"/>
          </p:cNvSpPr>
          <p:nvPr>
            <p:ph idx="1"/>
          </p:nvPr>
        </p:nvSpPr>
        <p:spPr/>
        <p:txBody>
          <a:bodyPr>
            <a:normAutofit fontScale="70000" lnSpcReduction="20000"/>
          </a:bodyPr>
          <a:lstStyle/>
          <a:p>
            <a:r>
              <a:rPr lang="en-US" dirty="0"/>
              <a:t>Mounting Phase</a:t>
            </a:r>
          </a:p>
          <a:p>
            <a:pPr lvl="1"/>
            <a:r>
              <a:rPr lang="en-US" dirty="0"/>
              <a:t>constructor()</a:t>
            </a:r>
          </a:p>
          <a:p>
            <a:pPr lvl="1"/>
            <a:r>
              <a:rPr lang="en-US" dirty="0"/>
              <a:t>static </a:t>
            </a:r>
            <a:r>
              <a:rPr lang="en-US" dirty="0" err="1"/>
              <a:t>getDerivedStateFromProps</a:t>
            </a:r>
            <a:r>
              <a:rPr lang="en-US" dirty="0"/>
              <a:t>()</a:t>
            </a:r>
          </a:p>
          <a:p>
            <a:pPr lvl="1"/>
            <a:r>
              <a:rPr lang="en-US" dirty="0"/>
              <a:t>render()</a:t>
            </a:r>
          </a:p>
          <a:p>
            <a:pPr lvl="1"/>
            <a:r>
              <a:rPr lang="en-US" dirty="0" err="1"/>
              <a:t>componentDidMount</a:t>
            </a:r>
            <a:r>
              <a:rPr lang="en-US" dirty="0"/>
              <a:t>()</a:t>
            </a:r>
          </a:p>
          <a:p>
            <a:r>
              <a:rPr lang="en-US" dirty="0"/>
              <a:t>Updating Phase</a:t>
            </a:r>
          </a:p>
          <a:p>
            <a:pPr lvl="1"/>
            <a:r>
              <a:rPr lang="en-US" dirty="0"/>
              <a:t>static </a:t>
            </a:r>
            <a:r>
              <a:rPr lang="en-US" dirty="0" err="1"/>
              <a:t>getDerivedStateFromProps</a:t>
            </a:r>
            <a:r>
              <a:rPr lang="en-US" dirty="0"/>
              <a:t>()</a:t>
            </a:r>
          </a:p>
          <a:p>
            <a:pPr lvl="1"/>
            <a:r>
              <a:rPr lang="en-US" dirty="0" err="1"/>
              <a:t>shouldComponentUpdate</a:t>
            </a:r>
            <a:r>
              <a:rPr lang="en-US" dirty="0"/>
              <a:t>()</a:t>
            </a:r>
          </a:p>
          <a:p>
            <a:pPr lvl="1"/>
            <a:r>
              <a:rPr lang="en-US" dirty="0"/>
              <a:t>render()</a:t>
            </a:r>
          </a:p>
          <a:p>
            <a:pPr lvl="1"/>
            <a:r>
              <a:rPr lang="en-US" dirty="0" err="1"/>
              <a:t>getSnapshotBeforeUpdate</a:t>
            </a:r>
            <a:r>
              <a:rPr lang="en-US" dirty="0"/>
              <a:t>()</a:t>
            </a:r>
          </a:p>
          <a:p>
            <a:pPr lvl="1"/>
            <a:r>
              <a:rPr lang="en-US" dirty="0" err="1"/>
              <a:t>componentDidUpdate</a:t>
            </a:r>
            <a:r>
              <a:rPr lang="en-US" dirty="0"/>
              <a:t>()</a:t>
            </a:r>
          </a:p>
          <a:p>
            <a:r>
              <a:rPr lang="en-US" dirty="0"/>
              <a:t>Unmounting Phase</a:t>
            </a:r>
          </a:p>
          <a:p>
            <a:pPr lvl="1"/>
            <a:r>
              <a:rPr lang="en-US" dirty="0" err="1"/>
              <a:t>componentWillUnmount</a:t>
            </a:r>
            <a:r>
              <a:rPr lang="en-US" dirty="0"/>
              <a:t>()</a:t>
            </a:r>
          </a:p>
          <a:p>
            <a:r>
              <a:rPr lang="en-US" dirty="0"/>
              <a:t>Error Phase</a:t>
            </a:r>
          </a:p>
          <a:p>
            <a:pPr lvl="1"/>
            <a:r>
              <a:rPr lang="en-US" dirty="0"/>
              <a:t>static </a:t>
            </a:r>
            <a:r>
              <a:rPr lang="en-US" dirty="0" err="1"/>
              <a:t>getDerivedStateFromError</a:t>
            </a:r>
            <a:r>
              <a:rPr lang="en-US" dirty="0"/>
              <a:t>()</a:t>
            </a:r>
          </a:p>
          <a:p>
            <a:pPr lvl="1"/>
            <a:r>
              <a:rPr lang="en-US" dirty="0" err="1"/>
              <a:t>componentDidCatch</a:t>
            </a:r>
            <a:r>
              <a:rPr lang="en-US" dirty="0"/>
              <a:t>()</a:t>
            </a:r>
          </a:p>
        </p:txBody>
      </p:sp>
    </p:spTree>
    <p:extLst>
      <p:ext uri="{BB962C8B-B14F-4D97-AF65-F5344CB8AC3E}">
        <p14:creationId xmlns:p14="http://schemas.microsoft.com/office/powerpoint/2010/main" val="2854240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2268A0-92AB-47B4-A7A8-9566AEDF6215}"/>
              </a:ext>
            </a:extLst>
          </p:cNvPr>
          <p:cNvSpPr/>
          <p:nvPr/>
        </p:nvSpPr>
        <p:spPr>
          <a:xfrm>
            <a:off x="8440157" y="107349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sp>
        <p:nvSpPr>
          <p:cNvPr id="5" name="Rectangle 4">
            <a:extLst>
              <a:ext uri="{FF2B5EF4-FFF2-40B4-BE49-F238E27FC236}">
                <a16:creationId xmlns:a16="http://schemas.microsoft.com/office/drawing/2014/main" id="{9072B022-EC12-43DC-8815-99C2E9C1FC3C}"/>
              </a:ext>
            </a:extLst>
          </p:cNvPr>
          <p:cNvSpPr/>
          <p:nvPr/>
        </p:nvSpPr>
        <p:spPr>
          <a:xfrm>
            <a:off x="945225" y="107349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grpSp>
        <p:nvGrpSpPr>
          <p:cNvPr id="6" name="Group 5">
            <a:extLst>
              <a:ext uri="{FF2B5EF4-FFF2-40B4-BE49-F238E27FC236}">
                <a16:creationId xmlns:a16="http://schemas.microsoft.com/office/drawing/2014/main" id="{51EEA10A-DB62-4378-922E-EBDDA73813B2}"/>
              </a:ext>
            </a:extLst>
          </p:cNvPr>
          <p:cNvGrpSpPr/>
          <p:nvPr/>
        </p:nvGrpSpPr>
        <p:grpSpPr>
          <a:xfrm>
            <a:off x="8583679" y="1637468"/>
            <a:ext cx="1262108" cy="898124"/>
            <a:chOff x="8762260" y="1677880"/>
            <a:chExt cx="1262108" cy="898124"/>
          </a:xfrm>
        </p:grpSpPr>
        <p:sp>
          <p:nvSpPr>
            <p:cNvPr id="7" name="Rectangle: Rounded Corners 6">
              <a:extLst>
                <a:ext uri="{FF2B5EF4-FFF2-40B4-BE49-F238E27FC236}">
                  <a16:creationId xmlns:a16="http://schemas.microsoft.com/office/drawing/2014/main" id="{7311D386-4AFF-475A-8B78-93175B0BD44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329AF130-81D9-440D-A1A4-9164B93A1FD0}"/>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9" name="Group 8">
            <a:extLst>
              <a:ext uri="{FF2B5EF4-FFF2-40B4-BE49-F238E27FC236}">
                <a16:creationId xmlns:a16="http://schemas.microsoft.com/office/drawing/2014/main" id="{85AE9FBB-035C-42F9-B46A-1F95973C17A9}"/>
              </a:ext>
            </a:extLst>
          </p:cNvPr>
          <p:cNvGrpSpPr/>
          <p:nvPr/>
        </p:nvGrpSpPr>
        <p:grpSpPr>
          <a:xfrm>
            <a:off x="9966646" y="1650331"/>
            <a:ext cx="1262108" cy="898124"/>
            <a:chOff x="8762260" y="1677880"/>
            <a:chExt cx="1262108" cy="898124"/>
          </a:xfrm>
        </p:grpSpPr>
        <p:sp>
          <p:nvSpPr>
            <p:cNvPr id="10" name="Rectangle: Rounded Corners 9">
              <a:extLst>
                <a:ext uri="{FF2B5EF4-FFF2-40B4-BE49-F238E27FC236}">
                  <a16:creationId xmlns:a16="http://schemas.microsoft.com/office/drawing/2014/main" id="{411B613D-7638-413C-AA31-3472E5357D11}"/>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33F7A8D4-F5EA-49E2-96B3-189112542CF8}"/>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cxnSp>
        <p:nvCxnSpPr>
          <p:cNvPr id="12" name="Straight Arrow Connector 11">
            <a:extLst>
              <a:ext uri="{FF2B5EF4-FFF2-40B4-BE49-F238E27FC236}">
                <a16:creationId xmlns:a16="http://schemas.microsoft.com/office/drawing/2014/main" id="{9FDD33D1-D835-462D-97F0-EF7D98BFD6C9}"/>
              </a:ext>
            </a:extLst>
          </p:cNvPr>
          <p:cNvCxnSpPr>
            <a:cxnSpLocks/>
          </p:cNvCxnSpPr>
          <p:nvPr/>
        </p:nvCxnSpPr>
        <p:spPr>
          <a:xfrm>
            <a:off x="4150064" y="163746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1B7BD9F-3156-4338-869C-241357CC31C9}"/>
              </a:ext>
            </a:extLst>
          </p:cNvPr>
          <p:cNvSpPr txBox="1"/>
          <p:nvPr/>
        </p:nvSpPr>
        <p:spPr>
          <a:xfrm>
            <a:off x="5499470" y="1280999"/>
            <a:ext cx="1266629" cy="369332"/>
          </a:xfrm>
          <a:prstGeom prst="rect">
            <a:avLst/>
          </a:prstGeom>
          <a:noFill/>
        </p:spPr>
        <p:txBody>
          <a:bodyPr wrap="none" rtlCol="0">
            <a:spAutoFit/>
          </a:bodyPr>
          <a:lstStyle/>
          <a:p>
            <a:r>
              <a:rPr lang="en-IN" dirty="0"/>
              <a:t>HTTP + URL</a:t>
            </a:r>
          </a:p>
        </p:txBody>
      </p:sp>
      <p:cxnSp>
        <p:nvCxnSpPr>
          <p:cNvPr id="14" name="Straight Arrow Connector 13">
            <a:extLst>
              <a:ext uri="{FF2B5EF4-FFF2-40B4-BE49-F238E27FC236}">
                <a16:creationId xmlns:a16="http://schemas.microsoft.com/office/drawing/2014/main" id="{01AA5B4E-A3E2-45AD-9B28-3A151634A079}"/>
              </a:ext>
            </a:extLst>
          </p:cNvPr>
          <p:cNvCxnSpPr/>
          <p:nvPr/>
        </p:nvCxnSpPr>
        <p:spPr>
          <a:xfrm flipH="1">
            <a:off x="4150064" y="203252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063A4724-6A03-4EE0-8A38-427751723196}"/>
              </a:ext>
            </a:extLst>
          </p:cNvPr>
          <p:cNvSpPr/>
          <p:nvPr/>
        </p:nvSpPr>
        <p:spPr>
          <a:xfrm>
            <a:off x="5499470" y="2045386"/>
            <a:ext cx="1345240" cy="369332"/>
          </a:xfrm>
          <a:prstGeom prst="rect">
            <a:avLst/>
          </a:prstGeom>
        </p:spPr>
        <p:txBody>
          <a:bodyPr wrap="none">
            <a:spAutoFit/>
          </a:bodyPr>
          <a:lstStyle/>
          <a:p>
            <a:r>
              <a:rPr lang="en-IN"/>
              <a:t>HTML + CSS </a:t>
            </a:r>
          </a:p>
        </p:txBody>
      </p:sp>
      <p:sp>
        <p:nvSpPr>
          <p:cNvPr id="16" name="Rectangle: Rounded Corners 15">
            <a:extLst>
              <a:ext uri="{FF2B5EF4-FFF2-40B4-BE49-F238E27FC236}">
                <a16:creationId xmlns:a16="http://schemas.microsoft.com/office/drawing/2014/main" id="{EF13E98A-93C5-45F6-B6A1-CFA9F17E48D1}"/>
              </a:ext>
            </a:extLst>
          </p:cNvPr>
          <p:cNvSpPr/>
          <p:nvPr/>
        </p:nvSpPr>
        <p:spPr>
          <a:xfrm>
            <a:off x="1138112" y="342900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FDF7B5A5-AF5F-4A05-B778-1DED19F75DAB}"/>
              </a:ext>
            </a:extLst>
          </p:cNvPr>
          <p:cNvSpPr/>
          <p:nvPr/>
        </p:nvSpPr>
        <p:spPr>
          <a:xfrm>
            <a:off x="945225" y="160502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8" name="Rectangle: Rounded Corners 17">
            <a:extLst>
              <a:ext uri="{FF2B5EF4-FFF2-40B4-BE49-F238E27FC236}">
                <a16:creationId xmlns:a16="http://schemas.microsoft.com/office/drawing/2014/main" id="{F76B51B2-7D32-4B31-A258-8C35D1340ADA}"/>
              </a:ext>
            </a:extLst>
          </p:cNvPr>
          <p:cNvSpPr/>
          <p:nvPr/>
        </p:nvSpPr>
        <p:spPr>
          <a:xfrm>
            <a:off x="1138112"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B1EB0E97-61A9-48C0-BC6C-492B137678AE}"/>
              </a:ext>
            </a:extLst>
          </p:cNvPr>
          <p:cNvSpPr/>
          <p:nvPr/>
        </p:nvSpPr>
        <p:spPr>
          <a:xfrm>
            <a:off x="2156546"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22ED504A-DED6-4605-AF9F-B893DF4B1EB9}"/>
              </a:ext>
            </a:extLst>
          </p:cNvPr>
          <p:cNvSpPr/>
          <p:nvPr/>
        </p:nvSpPr>
        <p:spPr>
          <a:xfrm>
            <a:off x="3169954" y="241471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21" name="Straight Arrow Connector 20">
            <a:extLst>
              <a:ext uri="{FF2B5EF4-FFF2-40B4-BE49-F238E27FC236}">
                <a16:creationId xmlns:a16="http://schemas.microsoft.com/office/drawing/2014/main" id="{2FEADF73-3C02-4356-ACF6-144FDF5CA99D}"/>
              </a:ext>
            </a:extLst>
          </p:cNvPr>
          <p:cNvCxnSpPr>
            <a:cxnSpLocks/>
          </p:cNvCxnSpPr>
          <p:nvPr/>
        </p:nvCxnSpPr>
        <p:spPr>
          <a:xfrm>
            <a:off x="4161120" y="3785469"/>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6302AFF-1D3E-49A5-826F-9FB16DBAC2E3}"/>
              </a:ext>
            </a:extLst>
          </p:cNvPr>
          <p:cNvCxnSpPr/>
          <p:nvPr/>
        </p:nvCxnSpPr>
        <p:spPr>
          <a:xfrm flipH="1">
            <a:off x="4161120" y="4180525"/>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692B137-5646-4FAD-A3D8-7C9E15DBDD2B}"/>
              </a:ext>
            </a:extLst>
          </p:cNvPr>
          <p:cNvSpPr txBox="1"/>
          <p:nvPr/>
        </p:nvSpPr>
        <p:spPr>
          <a:xfrm>
            <a:off x="5510526" y="3429000"/>
            <a:ext cx="1266629" cy="369332"/>
          </a:xfrm>
          <a:prstGeom prst="rect">
            <a:avLst/>
          </a:prstGeom>
          <a:noFill/>
        </p:spPr>
        <p:txBody>
          <a:bodyPr wrap="none" rtlCol="0">
            <a:spAutoFit/>
          </a:bodyPr>
          <a:lstStyle/>
          <a:p>
            <a:r>
              <a:rPr lang="en-IN" dirty="0"/>
              <a:t>HTTP + URL</a:t>
            </a:r>
          </a:p>
        </p:txBody>
      </p:sp>
      <p:sp>
        <p:nvSpPr>
          <p:cNvPr id="24" name="Rectangle 23">
            <a:extLst>
              <a:ext uri="{FF2B5EF4-FFF2-40B4-BE49-F238E27FC236}">
                <a16:creationId xmlns:a16="http://schemas.microsoft.com/office/drawing/2014/main" id="{B180C008-CF35-4E0C-B14D-1E4B3E01EC97}"/>
              </a:ext>
            </a:extLst>
          </p:cNvPr>
          <p:cNvSpPr/>
          <p:nvPr/>
        </p:nvSpPr>
        <p:spPr>
          <a:xfrm>
            <a:off x="5510526" y="4193387"/>
            <a:ext cx="1345240" cy="369332"/>
          </a:xfrm>
          <a:prstGeom prst="rect">
            <a:avLst/>
          </a:prstGeom>
        </p:spPr>
        <p:txBody>
          <a:bodyPr wrap="none">
            <a:spAutoFit/>
          </a:bodyPr>
          <a:lstStyle/>
          <a:p>
            <a:r>
              <a:rPr lang="en-IN"/>
              <a:t>HTML + CSS </a:t>
            </a:r>
          </a:p>
        </p:txBody>
      </p:sp>
      <p:grpSp>
        <p:nvGrpSpPr>
          <p:cNvPr id="25" name="Group 24">
            <a:extLst>
              <a:ext uri="{FF2B5EF4-FFF2-40B4-BE49-F238E27FC236}">
                <a16:creationId xmlns:a16="http://schemas.microsoft.com/office/drawing/2014/main" id="{FCBA0A8F-987D-4DC7-9167-CB4100618A38}"/>
              </a:ext>
            </a:extLst>
          </p:cNvPr>
          <p:cNvGrpSpPr/>
          <p:nvPr/>
        </p:nvGrpSpPr>
        <p:grpSpPr>
          <a:xfrm>
            <a:off x="4262998" y="4392532"/>
            <a:ext cx="828000" cy="828000"/>
            <a:chOff x="4936328" y="4218830"/>
            <a:chExt cx="828000" cy="828000"/>
          </a:xfrm>
        </p:grpSpPr>
        <p:sp>
          <p:nvSpPr>
            <p:cNvPr id="26" name="Arc 25">
              <a:extLst>
                <a:ext uri="{FF2B5EF4-FFF2-40B4-BE49-F238E27FC236}">
                  <a16:creationId xmlns:a16="http://schemas.microsoft.com/office/drawing/2014/main" id="{0865C8E3-FE5B-41BB-AA39-970A3ADAF0C7}"/>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TextBox 26">
              <a:extLst>
                <a:ext uri="{FF2B5EF4-FFF2-40B4-BE49-F238E27FC236}">
                  <a16:creationId xmlns:a16="http://schemas.microsoft.com/office/drawing/2014/main" id="{4E26087D-CDC0-499A-A83D-D872BB63CB8E}"/>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22259406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5C4C7-EA55-4900-B0E8-22FEFBA372B9}"/>
              </a:ext>
            </a:extLst>
          </p:cNvPr>
          <p:cNvSpPr>
            <a:spLocks noGrp="1"/>
          </p:cNvSpPr>
          <p:nvPr>
            <p:ph type="title"/>
          </p:nvPr>
        </p:nvSpPr>
        <p:spPr/>
        <p:txBody>
          <a:bodyPr/>
          <a:lstStyle/>
          <a:p>
            <a:r>
              <a:rPr lang="en-US" dirty="0"/>
              <a:t>Rules to remember</a:t>
            </a:r>
          </a:p>
        </p:txBody>
      </p:sp>
      <p:sp>
        <p:nvSpPr>
          <p:cNvPr id="3" name="Content Placeholder 2">
            <a:extLst>
              <a:ext uri="{FF2B5EF4-FFF2-40B4-BE49-F238E27FC236}">
                <a16:creationId xmlns:a16="http://schemas.microsoft.com/office/drawing/2014/main" id="{A65AD78F-179F-43C6-8BCD-576EA6395990}"/>
              </a:ext>
            </a:extLst>
          </p:cNvPr>
          <p:cNvSpPr>
            <a:spLocks noGrp="1"/>
          </p:cNvSpPr>
          <p:nvPr>
            <p:ph idx="1"/>
          </p:nvPr>
        </p:nvSpPr>
        <p:spPr/>
        <p:txBody>
          <a:bodyPr/>
          <a:lstStyle/>
          <a:p>
            <a:r>
              <a:rPr lang="en-US" dirty="0"/>
              <a:t>The UI will update only when </a:t>
            </a:r>
            <a:r>
              <a:rPr lang="en-US" dirty="0" err="1"/>
              <a:t>setState</a:t>
            </a:r>
            <a:r>
              <a:rPr lang="en-US" dirty="0"/>
              <a:t>() is called to modify the state.</a:t>
            </a:r>
          </a:p>
          <a:p>
            <a:r>
              <a:rPr lang="en-US" dirty="0"/>
              <a:t>The state of the component, can be modified only by the method of the same component.</a:t>
            </a:r>
          </a:p>
          <a:p>
            <a:r>
              <a:rPr lang="en-US" dirty="0"/>
              <a:t>Never create the data in the state, if you are not using it on the UI.</a:t>
            </a:r>
          </a:p>
          <a:p>
            <a:r>
              <a:rPr lang="en-US" dirty="0"/>
              <a:t>The data flows unidirectionally, from state to the template of the component or from parent to child.</a:t>
            </a:r>
          </a:p>
          <a:p>
            <a:endParaRPr lang="en-US" dirty="0"/>
          </a:p>
          <a:p>
            <a:endParaRPr lang="en-US" dirty="0"/>
          </a:p>
        </p:txBody>
      </p:sp>
    </p:spTree>
    <p:extLst>
      <p:ext uri="{BB962C8B-B14F-4D97-AF65-F5344CB8AC3E}">
        <p14:creationId xmlns:p14="http://schemas.microsoft.com/office/powerpoint/2010/main" val="1397816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B76A9-56A1-480D-8F3B-41D82AACF60F}"/>
              </a:ext>
            </a:extLst>
          </p:cNvPr>
          <p:cNvSpPr>
            <a:spLocks noGrp="1"/>
          </p:cNvSpPr>
          <p:nvPr>
            <p:ph type="title"/>
          </p:nvPr>
        </p:nvSpPr>
        <p:spPr/>
        <p:txBody>
          <a:bodyPr/>
          <a:lstStyle/>
          <a:p>
            <a:r>
              <a:rPr lang="en-IN" dirty="0"/>
              <a:t>Parent Child Communication</a:t>
            </a:r>
            <a:endParaRPr lang="en-US" dirty="0"/>
          </a:p>
        </p:txBody>
      </p:sp>
      <p:sp>
        <p:nvSpPr>
          <p:cNvPr id="4" name="Rectangle: Rounded Corners 3">
            <a:extLst>
              <a:ext uri="{FF2B5EF4-FFF2-40B4-BE49-F238E27FC236}">
                <a16:creationId xmlns:a16="http://schemas.microsoft.com/office/drawing/2014/main" id="{9A8D623D-9F00-4D6D-9F14-4C47A3EB890A}"/>
              </a:ext>
            </a:extLst>
          </p:cNvPr>
          <p:cNvSpPr/>
          <p:nvPr/>
        </p:nvSpPr>
        <p:spPr>
          <a:xfrm>
            <a:off x="2387350"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249F1D74-C550-4993-BC10-2B132D7E86F5}"/>
              </a:ext>
            </a:extLst>
          </p:cNvPr>
          <p:cNvSpPr/>
          <p:nvPr/>
        </p:nvSpPr>
        <p:spPr>
          <a:xfrm>
            <a:off x="2802534"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D2888066-1CDD-4B5E-B836-852AEDCAA04A}"/>
              </a:ext>
            </a:extLst>
          </p:cNvPr>
          <p:cNvSpPr/>
          <p:nvPr/>
        </p:nvSpPr>
        <p:spPr>
          <a:xfrm>
            <a:off x="2794673"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42A911EF-475D-41D9-B383-35F1403A19AD}"/>
              </a:ext>
            </a:extLst>
          </p:cNvPr>
          <p:cNvCxnSpPr>
            <a:cxnSpLocks/>
            <a:stCxn id="5" idx="2"/>
            <a:endCxn id="6" idx="0"/>
          </p:cNvCxnSpPr>
          <p:nvPr/>
        </p:nvCxnSpPr>
        <p:spPr>
          <a:xfrm flipH="1">
            <a:off x="3675823"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D7B62D0-8CF0-409F-AC49-DDFAE27210A0}"/>
              </a:ext>
            </a:extLst>
          </p:cNvPr>
          <p:cNvSpPr txBox="1"/>
          <p:nvPr/>
        </p:nvSpPr>
        <p:spPr>
          <a:xfrm>
            <a:off x="3705710" y="3997234"/>
            <a:ext cx="1217706" cy="523220"/>
          </a:xfrm>
          <a:prstGeom prst="rect">
            <a:avLst/>
          </a:prstGeom>
          <a:noFill/>
        </p:spPr>
        <p:txBody>
          <a:bodyPr wrap="none" rtlCol="0">
            <a:spAutoFit/>
          </a:bodyPr>
          <a:lstStyle/>
          <a:p>
            <a:r>
              <a:rPr lang="en-IN" sz="1400" dirty="0"/>
              <a:t>props</a:t>
            </a:r>
          </a:p>
          <a:p>
            <a:r>
              <a:rPr lang="en-IN" sz="1400" dirty="0"/>
              <a:t>Ref (methods)</a:t>
            </a:r>
          </a:p>
        </p:txBody>
      </p:sp>
      <p:sp>
        <p:nvSpPr>
          <p:cNvPr id="9" name="Rectangle: Rounded Corners 8">
            <a:extLst>
              <a:ext uri="{FF2B5EF4-FFF2-40B4-BE49-F238E27FC236}">
                <a16:creationId xmlns:a16="http://schemas.microsoft.com/office/drawing/2014/main" id="{78994C71-99EB-463A-8C15-80962270BEF0}"/>
              </a:ext>
            </a:extLst>
          </p:cNvPr>
          <p:cNvSpPr/>
          <p:nvPr/>
        </p:nvSpPr>
        <p:spPr>
          <a:xfrm>
            <a:off x="6790475"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4A5A4C3B-C74D-45F6-A30A-19E66DD16DB9}"/>
              </a:ext>
            </a:extLst>
          </p:cNvPr>
          <p:cNvSpPr/>
          <p:nvPr/>
        </p:nvSpPr>
        <p:spPr>
          <a:xfrm>
            <a:off x="7205659"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5F361E68-E425-48CA-9466-D4D9B3CF0C03}"/>
              </a:ext>
            </a:extLst>
          </p:cNvPr>
          <p:cNvSpPr/>
          <p:nvPr/>
        </p:nvSpPr>
        <p:spPr>
          <a:xfrm>
            <a:off x="7197798"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FEC5F9D0-CA13-4395-BC27-B98EEFCAC867}"/>
              </a:ext>
            </a:extLst>
          </p:cNvPr>
          <p:cNvCxnSpPr>
            <a:cxnSpLocks/>
          </p:cNvCxnSpPr>
          <p:nvPr/>
        </p:nvCxnSpPr>
        <p:spPr>
          <a:xfrm flipH="1" flipV="1">
            <a:off x="8078948"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4D0DB96-4101-435B-9BBC-F7696BA9DC77}"/>
              </a:ext>
            </a:extLst>
          </p:cNvPr>
          <p:cNvSpPr txBox="1"/>
          <p:nvPr/>
        </p:nvSpPr>
        <p:spPr>
          <a:xfrm>
            <a:off x="8159567" y="3829528"/>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37475184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375EB-AAB4-474A-940D-E89A1D8527EF}"/>
              </a:ext>
            </a:extLst>
          </p:cNvPr>
          <p:cNvSpPr>
            <a:spLocks noGrp="1"/>
          </p:cNvSpPr>
          <p:nvPr>
            <p:ph type="title"/>
          </p:nvPr>
        </p:nvSpPr>
        <p:spPr/>
        <p:txBody>
          <a:bodyPr/>
          <a:lstStyle/>
          <a:p>
            <a:r>
              <a:rPr lang="en-IN" dirty="0"/>
              <a:t>Sibling Communication</a:t>
            </a:r>
            <a:endParaRPr lang="en-US" dirty="0"/>
          </a:p>
        </p:txBody>
      </p:sp>
      <p:sp>
        <p:nvSpPr>
          <p:cNvPr id="4" name="Oval 3">
            <a:extLst>
              <a:ext uri="{FF2B5EF4-FFF2-40B4-BE49-F238E27FC236}">
                <a16:creationId xmlns:a16="http://schemas.microsoft.com/office/drawing/2014/main" id="{B2945E09-3451-42E4-8823-6920E2A82D70}"/>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35AF0484-07A7-41D3-890C-08A7BD0908CC}"/>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DAA39D39-362F-4859-BB81-4E10BF7DCBC2}"/>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B642F097-2543-45F9-8177-5133D89E9942}"/>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DA3A0C6-E131-4588-B5AE-04F08B8B31CF}"/>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33289A9C-CF6A-412E-9CF9-403FD6AEE1AA}"/>
              </a:ext>
            </a:extLst>
          </p:cNvPr>
          <p:cNvSpPr/>
          <p:nvPr/>
        </p:nvSpPr>
        <p:spPr>
          <a:xfrm rot="16200000">
            <a:off x="2384570"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517D08AD-9BF5-4C4F-A8A0-1A017CAF4086}"/>
              </a:ext>
            </a:extLst>
          </p:cNvPr>
          <p:cNvSpPr txBox="1"/>
          <p:nvPr/>
        </p:nvSpPr>
        <p:spPr>
          <a:xfrm>
            <a:off x="1827416"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Arrow: Right 10">
            <a:extLst>
              <a:ext uri="{FF2B5EF4-FFF2-40B4-BE49-F238E27FC236}">
                <a16:creationId xmlns:a16="http://schemas.microsoft.com/office/drawing/2014/main" id="{F9F4DEBE-7120-464F-A90C-DF3EE76C8F02}"/>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0F125DA7-D161-4174-B3A0-8671603DCD8A}"/>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4594412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Sibling Communication using Context</a:t>
            </a:r>
          </a:p>
        </p:txBody>
      </p:sp>
      <p:sp>
        <p:nvSpPr>
          <p:cNvPr id="4" name="Oval 3">
            <a:extLst>
              <a:ext uri="{FF2B5EF4-FFF2-40B4-BE49-F238E27FC236}">
                <a16:creationId xmlns:a16="http://schemas.microsoft.com/office/drawing/2014/main" id="{2310DE36-A6A3-40C8-A9C9-406FDAA0975C}"/>
              </a:ext>
            </a:extLst>
          </p:cNvPr>
          <p:cNvSpPr/>
          <p:nvPr/>
        </p:nvSpPr>
        <p:spPr>
          <a:xfrm>
            <a:off x="5008383" y="3400945"/>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297084"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Component One</a:t>
            </a:r>
          </a:p>
        </p:txBody>
      </p:sp>
      <p:sp>
        <p:nvSpPr>
          <p:cNvPr id="6" name="Oval 5">
            <a:extLst>
              <a:ext uri="{FF2B5EF4-FFF2-40B4-BE49-F238E27FC236}">
                <a16:creationId xmlns:a16="http://schemas.microsoft.com/office/drawing/2014/main" id="{8749CD4C-200A-4A61-88F1-07FCEB80FEC3}"/>
              </a:ext>
            </a:extLst>
          </p:cNvPr>
          <p:cNvSpPr/>
          <p:nvPr/>
        </p:nvSpPr>
        <p:spPr>
          <a:xfrm>
            <a:off x="7561812"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Component Two</a:t>
            </a:r>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4" idx="3"/>
            <a:endCxn id="5" idx="7"/>
          </p:cNvCxnSpPr>
          <p:nvPr/>
        </p:nvCxnSpPr>
        <p:spPr>
          <a:xfrm flipH="1">
            <a:off x="4094574" y="4533467"/>
            <a:ext cx="1197862"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4" idx="5"/>
            <a:endCxn id="6" idx="1"/>
          </p:cNvCxnSpPr>
          <p:nvPr/>
        </p:nvCxnSpPr>
        <p:spPr>
          <a:xfrm>
            <a:off x="6663966" y="4533467"/>
            <a:ext cx="1206246"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216201" y="155036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2256950"/>
            <a:ext cx="1866172"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740201" y="2256950"/>
            <a:ext cx="1874556"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B0213401-9CF5-4F71-9A95-D4FF70C34A91}"/>
              </a:ext>
            </a:extLst>
          </p:cNvPr>
          <p:cNvCxnSpPr>
            <a:stCxn id="3" idx="2"/>
            <a:endCxn id="4" idx="0"/>
          </p:cNvCxnSpPr>
          <p:nvPr/>
        </p:nvCxnSpPr>
        <p:spPr>
          <a:xfrm>
            <a:off x="5978201" y="2963531"/>
            <a:ext cx="0" cy="4374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7401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Counter Sibling Communication using Context</a:t>
            </a:r>
          </a:p>
        </p:txBody>
      </p:sp>
      <p:sp>
        <p:nvSpPr>
          <p:cNvPr id="4" name="Oval 3">
            <a:extLst>
              <a:ext uri="{FF2B5EF4-FFF2-40B4-BE49-F238E27FC236}">
                <a16:creationId xmlns:a16="http://schemas.microsoft.com/office/drawing/2014/main" id="{2310DE36-A6A3-40C8-A9C9-406FDAA0975C}"/>
              </a:ext>
            </a:extLst>
          </p:cNvPr>
          <p:cNvSpPr/>
          <p:nvPr/>
        </p:nvSpPr>
        <p:spPr>
          <a:xfrm>
            <a:off x="4936411" y="1458582"/>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297084"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Counter</a:t>
            </a:r>
          </a:p>
        </p:txBody>
      </p:sp>
      <p:sp>
        <p:nvSpPr>
          <p:cNvPr id="6" name="Oval 5">
            <a:extLst>
              <a:ext uri="{FF2B5EF4-FFF2-40B4-BE49-F238E27FC236}">
                <a16:creationId xmlns:a16="http://schemas.microsoft.com/office/drawing/2014/main" id="{8749CD4C-200A-4A61-88F1-07FCEB80FEC3}"/>
              </a:ext>
            </a:extLst>
          </p:cNvPr>
          <p:cNvSpPr/>
          <p:nvPr/>
        </p:nvSpPr>
        <p:spPr>
          <a:xfrm>
            <a:off x="7561812"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err="1"/>
              <a:t>CounterSibling</a:t>
            </a:r>
            <a:endParaRPr lang="en-IN" sz="1600" dirty="0"/>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3" idx="2"/>
            <a:endCxn id="5" idx="7"/>
          </p:cNvCxnSpPr>
          <p:nvPr/>
        </p:nvCxnSpPr>
        <p:spPr>
          <a:xfrm flipH="1">
            <a:off x="4094574" y="4699551"/>
            <a:ext cx="1811655"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3" idx="2"/>
            <a:endCxn id="6" idx="1"/>
          </p:cNvCxnSpPr>
          <p:nvPr/>
        </p:nvCxnSpPr>
        <p:spPr>
          <a:xfrm>
            <a:off x="5906229" y="4699551"/>
            <a:ext cx="1963983"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44229" y="328638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Counter</a:t>
            </a:r>
          </a:p>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3992970"/>
            <a:ext cx="1794200"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668229" y="3992970"/>
            <a:ext cx="1946528"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EB4D7E38-56AB-4BEF-A741-6205F0955360}"/>
              </a:ext>
            </a:extLst>
          </p:cNvPr>
          <p:cNvCxnSpPr>
            <a:stCxn id="4" idx="4"/>
            <a:endCxn id="3" idx="0"/>
          </p:cNvCxnSpPr>
          <p:nvPr/>
        </p:nvCxnSpPr>
        <p:spPr>
          <a:xfrm>
            <a:off x="5906229" y="2785414"/>
            <a:ext cx="0" cy="50097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9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4D271D9-E496-4297-BF8E-B60D4FBFE2F7}"/>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grpSp>
        <p:nvGrpSpPr>
          <p:cNvPr id="5" name="Group 4">
            <a:extLst>
              <a:ext uri="{FF2B5EF4-FFF2-40B4-BE49-F238E27FC236}">
                <a16:creationId xmlns:a16="http://schemas.microsoft.com/office/drawing/2014/main" id="{8CBCAC6E-9F38-4943-B666-AF156045A26B}"/>
              </a:ext>
            </a:extLst>
          </p:cNvPr>
          <p:cNvGrpSpPr/>
          <p:nvPr/>
        </p:nvGrpSpPr>
        <p:grpSpPr>
          <a:xfrm>
            <a:off x="7810595" y="1906144"/>
            <a:ext cx="1262108" cy="898124"/>
            <a:chOff x="8762260" y="1677880"/>
            <a:chExt cx="1262108" cy="898124"/>
          </a:xfrm>
        </p:grpSpPr>
        <p:sp>
          <p:nvSpPr>
            <p:cNvPr id="6" name="Rectangle: Rounded Corners 5">
              <a:extLst>
                <a:ext uri="{FF2B5EF4-FFF2-40B4-BE49-F238E27FC236}">
                  <a16:creationId xmlns:a16="http://schemas.microsoft.com/office/drawing/2014/main" id="{96632D4F-663A-4BA1-8D33-B7F2DAD82146}"/>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CA6BDA66-069F-4B48-8B55-BE876B66142F}"/>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8" name="Group 7">
            <a:extLst>
              <a:ext uri="{FF2B5EF4-FFF2-40B4-BE49-F238E27FC236}">
                <a16:creationId xmlns:a16="http://schemas.microsoft.com/office/drawing/2014/main" id="{7A396539-E5FD-471E-81A5-8C15E9157E7B}"/>
              </a:ext>
            </a:extLst>
          </p:cNvPr>
          <p:cNvGrpSpPr/>
          <p:nvPr/>
        </p:nvGrpSpPr>
        <p:grpSpPr>
          <a:xfrm>
            <a:off x="9193562" y="1919007"/>
            <a:ext cx="1262108" cy="898124"/>
            <a:chOff x="8762260" y="1677880"/>
            <a:chExt cx="1262108" cy="898124"/>
          </a:xfrm>
        </p:grpSpPr>
        <p:sp>
          <p:nvSpPr>
            <p:cNvPr id="9" name="Rectangle: Rounded Corners 8">
              <a:extLst>
                <a:ext uri="{FF2B5EF4-FFF2-40B4-BE49-F238E27FC236}">
                  <a16:creationId xmlns:a16="http://schemas.microsoft.com/office/drawing/2014/main" id="{1EC79891-54C3-4CCA-A23E-7AB07BEE6FB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C04E0D38-57BE-463F-B6F1-3F919D90605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cxnSp>
        <p:nvCxnSpPr>
          <p:cNvPr id="11" name="Straight Connector 10">
            <a:extLst>
              <a:ext uri="{FF2B5EF4-FFF2-40B4-BE49-F238E27FC236}">
                <a16:creationId xmlns:a16="http://schemas.microsoft.com/office/drawing/2014/main" id="{E1590945-E102-4DF2-82CC-741D06948E85}"/>
              </a:ext>
            </a:extLst>
          </p:cNvPr>
          <p:cNvCxnSpPr/>
          <p:nvPr/>
        </p:nvCxnSpPr>
        <p:spPr>
          <a:xfrm>
            <a:off x="7667073" y="3305368"/>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2" name="TextBox 11">
            <a:extLst>
              <a:ext uri="{FF2B5EF4-FFF2-40B4-BE49-F238E27FC236}">
                <a16:creationId xmlns:a16="http://schemas.microsoft.com/office/drawing/2014/main" id="{25BBDA0D-99ED-4485-BE67-74870D23D074}"/>
              </a:ext>
            </a:extLst>
          </p:cNvPr>
          <p:cNvSpPr txBox="1"/>
          <p:nvPr/>
        </p:nvSpPr>
        <p:spPr>
          <a:xfrm>
            <a:off x="8560494" y="3596507"/>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sp>
        <p:nvSpPr>
          <p:cNvPr id="13" name="Rectangle 12">
            <a:extLst>
              <a:ext uri="{FF2B5EF4-FFF2-40B4-BE49-F238E27FC236}">
                <a16:creationId xmlns:a16="http://schemas.microsoft.com/office/drawing/2014/main" id="{B4378A83-DB20-425E-AD1D-B4041414D38E}"/>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4" name="Straight Arrow Connector 13">
            <a:extLst>
              <a:ext uri="{FF2B5EF4-FFF2-40B4-BE49-F238E27FC236}">
                <a16:creationId xmlns:a16="http://schemas.microsoft.com/office/drawing/2014/main" id="{700523EB-6ED4-484C-8649-9912B19EB593}"/>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FE04472-5C50-4523-B136-1500695F6912}"/>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6" name="Straight Arrow Connector 15">
            <a:extLst>
              <a:ext uri="{FF2B5EF4-FFF2-40B4-BE49-F238E27FC236}">
                <a16:creationId xmlns:a16="http://schemas.microsoft.com/office/drawing/2014/main" id="{3FD53FAB-2DD6-4D5A-83DC-FB5F71B86BA3}"/>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F2B9B801-741A-43EB-8C8F-ADF7C0D9102B}"/>
              </a:ext>
            </a:extLst>
          </p:cNvPr>
          <p:cNvSpPr/>
          <p:nvPr/>
        </p:nvSpPr>
        <p:spPr>
          <a:xfrm>
            <a:off x="4696403" y="2034350"/>
            <a:ext cx="1292340" cy="369332"/>
          </a:xfrm>
          <a:prstGeom prst="rect">
            <a:avLst/>
          </a:prstGeom>
        </p:spPr>
        <p:txBody>
          <a:bodyPr wrap="none">
            <a:spAutoFit/>
          </a:bodyPr>
          <a:lstStyle/>
          <a:p>
            <a:pPr algn="ctr"/>
            <a:r>
              <a:rPr lang="en-IN" dirty="0"/>
              <a:t>HTML + CSS</a:t>
            </a:r>
          </a:p>
        </p:txBody>
      </p:sp>
      <p:cxnSp>
        <p:nvCxnSpPr>
          <p:cNvPr id="18" name="Connector: Elbow 17">
            <a:extLst>
              <a:ext uri="{FF2B5EF4-FFF2-40B4-BE49-F238E27FC236}">
                <a16:creationId xmlns:a16="http://schemas.microsoft.com/office/drawing/2014/main" id="{5DBB719C-60A6-4829-83D2-F04734065309}"/>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A537C1D7-2F63-45E2-A1D5-CBA07C4D6212}"/>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Flowchart: Magnetic Disk 19">
            <a:extLst>
              <a:ext uri="{FF2B5EF4-FFF2-40B4-BE49-F238E27FC236}">
                <a16:creationId xmlns:a16="http://schemas.microsoft.com/office/drawing/2014/main" id="{9FAFACF8-A097-4F1A-A67D-A98EEC2D32D8}"/>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21" name="Rectangle 20">
            <a:extLst>
              <a:ext uri="{FF2B5EF4-FFF2-40B4-BE49-F238E27FC236}">
                <a16:creationId xmlns:a16="http://schemas.microsoft.com/office/drawing/2014/main" id="{F16B38C6-E037-479A-9220-2F43619A0460}"/>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2" name="Rectangle: Rounded Corners 21">
            <a:extLst>
              <a:ext uri="{FF2B5EF4-FFF2-40B4-BE49-F238E27FC236}">
                <a16:creationId xmlns:a16="http://schemas.microsoft.com/office/drawing/2014/main" id="{C0FD9B0E-7C84-41B2-835D-DBA1AA41E887}"/>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72AA177B-5E45-4A0B-85A7-A5BDF5250009}"/>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28CC9F9D-0815-49A8-A63B-88C7B8231388}"/>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13C758C8-66C5-4ADA-BE9B-1512E387F354}"/>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6" name="Straight Arrow Connector 25">
            <a:extLst>
              <a:ext uri="{FF2B5EF4-FFF2-40B4-BE49-F238E27FC236}">
                <a16:creationId xmlns:a16="http://schemas.microsoft.com/office/drawing/2014/main" id="{241EE42A-56A7-477F-80CE-A4E3C07B2328}"/>
              </a:ext>
            </a:extLst>
          </p:cNvPr>
          <p:cNvCxnSpPr/>
          <p:nvPr/>
        </p:nvCxnSpPr>
        <p:spPr>
          <a:xfrm flipH="1">
            <a:off x="3365924" y="4220937"/>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752F36E-856B-49E7-BA5C-A1CF79C765A7}"/>
              </a:ext>
            </a:extLst>
          </p:cNvPr>
          <p:cNvSpPr txBox="1"/>
          <p:nvPr/>
        </p:nvSpPr>
        <p:spPr>
          <a:xfrm>
            <a:off x="4715330" y="3469412"/>
            <a:ext cx="1266629" cy="369332"/>
          </a:xfrm>
          <a:prstGeom prst="rect">
            <a:avLst/>
          </a:prstGeom>
          <a:noFill/>
        </p:spPr>
        <p:txBody>
          <a:bodyPr wrap="none" rtlCol="0">
            <a:spAutoFit/>
          </a:bodyPr>
          <a:lstStyle/>
          <a:p>
            <a:r>
              <a:rPr lang="en-IN" dirty="0"/>
              <a:t>HTTP + URL</a:t>
            </a:r>
          </a:p>
        </p:txBody>
      </p:sp>
      <p:sp>
        <p:nvSpPr>
          <p:cNvPr id="28" name="Rectangle 27">
            <a:extLst>
              <a:ext uri="{FF2B5EF4-FFF2-40B4-BE49-F238E27FC236}">
                <a16:creationId xmlns:a16="http://schemas.microsoft.com/office/drawing/2014/main" id="{A86BAA17-40F0-4EB6-959D-E1F139EBEC82}"/>
              </a:ext>
            </a:extLst>
          </p:cNvPr>
          <p:cNvSpPr/>
          <p:nvPr/>
        </p:nvSpPr>
        <p:spPr>
          <a:xfrm>
            <a:off x="4715330" y="4233799"/>
            <a:ext cx="1345240" cy="369332"/>
          </a:xfrm>
          <a:prstGeom prst="rect">
            <a:avLst/>
          </a:prstGeom>
        </p:spPr>
        <p:txBody>
          <a:bodyPr wrap="none">
            <a:spAutoFit/>
          </a:bodyPr>
          <a:lstStyle/>
          <a:p>
            <a:r>
              <a:rPr lang="en-IN"/>
              <a:t>HTML + CSS </a:t>
            </a:r>
          </a:p>
        </p:txBody>
      </p:sp>
      <p:grpSp>
        <p:nvGrpSpPr>
          <p:cNvPr id="29" name="Group 28">
            <a:extLst>
              <a:ext uri="{FF2B5EF4-FFF2-40B4-BE49-F238E27FC236}">
                <a16:creationId xmlns:a16="http://schemas.microsoft.com/office/drawing/2014/main" id="{BE0E69E5-1D75-4B0A-944E-5758AD4794A4}"/>
              </a:ext>
            </a:extLst>
          </p:cNvPr>
          <p:cNvGrpSpPr/>
          <p:nvPr/>
        </p:nvGrpSpPr>
        <p:grpSpPr>
          <a:xfrm>
            <a:off x="3467802" y="4432944"/>
            <a:ext cx="828000" cy="828000"/>
            <a:chOff x="4936328" y="4218830"/>
            <a:chExt cx="828000" cy="828000"/>
          </a:xfrm>
        </p:grpSpPr>
        <p:sp>
          <p:nvSpPr>
            <p:cNvPr id="30" name="Arc 29">
              <a:extLst>
                <a:ext uri="{FF2B5EF4-FFF2-40B4-BE49-F238E27FC236}">
                  <a16:creationId xmlns:a16="http://schemas.microsoft.com/office/drawing/2014/main" id="{77EF1967-1A99-49DD-8C90-77F7C19D9718}"/>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1" name="TextBox 30">
              <a:extLst>
                <a:ext uri="{FF2B5EF4-FFF2-40B4-BE49-F238E27FC236}">
                  <a16:creationId xmlns:a16="http://schemas.microsoft.com/office/drawing/2014/main" id="{50684B06-0C0B-4992-B598-82BCC5C4E843}"/>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2" name="Straight Arrow Connector 31">
            <a:extLst>
              <a:ext uri="{FF2B5EF4-FFF2-40B4-BE49-F238E27FC236}">
                <a16:creationId xmlns:a16="http://schemas.microsoft.com/office/drawing/2014/main" id="{6E3E57C7-4643-4380-B3BB-3071A81B0627}"/>
              </a:ext>
            </a:extLst>
          </p:cNvPr>
          <p:cNvCxnSpPr>
            <a:cxnSpLocks/>
          </p:cNvCxnSpPr>
          <p:nvPr/>
        </p:nvCxnSpPr>
        <p:spPr>
          <a:xfrm>
            <a:off x="3365924" y="3831911"/>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13969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Second, Use Context API to Share Data between both the components.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a:t>Error Boundaries</a:t>
            </a:r>
            <a:endParaRPr lang="en-IN"/>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 (in production mode).</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a:t>Create an Error Boundary</a:t>
            </a:r>
            <a:endParaRPr lang="en-IN"/>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a:t>
            </a:r>
            <a:r>
              <a:rPr lang="en-US" b="1" i="1" dirty="0"/>
              <a:t>static </a:t>
            </a:r>
            <a:r>
              <a:rPr lang="en-US" b="1" i="1" dirty="0" err="1"/>
              <a:t>getDerivedStateFromError</a:t>
            </a:r>
            <a:r>
              <a:rPr lang="en-US" b="1" i="1" dirty="0"/>
              <a:t>() </a:t>
            </a:r>
            <a:r>
              <a:rPr lang="en-US" dirty="0"/>
              <a:t>or </a:t>
            </a:r>
            <a:r>
              <a:rPr lang="en-US" b="1" i="1" dirty="0" err="1"/>
              <a:t>componentDidCatch</a:t>
            </a:r>
            <a:r>
              <a:rPr lang="en-US" b="1" i="1"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F8B3-B263-4DBC-82C1-9FE1C59F709D}"/>
              </a:ext>
            </a:extLst>
          </p:cNvPr>
          <p:cNvSpPr>
            <a:spLocks noGrp="1"/>
          </p:cNvSpPr>
          <p:nvPr>
            <p:ph type="title"/>
          </p:nvPr>
        </p:nvSpPr>
        <p:spPr/>
        <p:txBody>
          <a:bodyPr/>
          <a:lstStyle/>
          <a:p>
            <a:r>
              <a:rPr lang="en-IN" dirty="0"/>
              <a:t>Router Components</a:t>
            </a:r>
            <a:endParaRPr lang="en-US" dirty="0"/>
          </a:p>
        </p:txBody>
      </p:sp>
      <p:sp>
        <p:nvSpPr>
          <p:cNvPr id="3" name="Content Placeholder 2">
            <a:extLst>
              <a:ext uri="{FF2B5EF4-FFF2-40B4-BE49-F238E27FC236}">
                <a16:creationId xmlns:a16="http://schemas.microsoft.com/office/drawing/2014/main" id="{EC9151F7-5A08-4610-AB41-FC1260348BA9}"/>
              </a:ext>
            </a:extLst>
          </p:cNvPr>
          <p:cNvSpPr>
            <a:spLocks noGrp="1"/>
          </p:cNvSpPr>
          <p:nvPr>
            <p:ph idx="1"/>
          </p:nvPr>
        </p:nvSpPr>
        <p:spPr/>
        <p:txBody>
          <a:bodyPr/>
          <a:lstStyle/>
          <a:p>
            <a:r>
              <a:rPr lang="en-US" dirty="0"/>
              <a:t>Install</a:t>
            </a:r>
          </a:p>
          <a:p>
            <a:pPr lvl="1"/>
            <a:r>
              <a:rPr lang="en-US" dirty="0" err="1"/>
              <a:t>npm</a:t>
            </a:r>
            <a:r>
              <a:rPr lang="en-US" dirty="0"/>
              <a:t> </a:t>
            </a:r>
            <a:r>
              <a:rPr lang="en-US" dirty="0" err="1"/>
              <a:t>i</a:t>
            </a:r>
            <a:r>
              <a:rPr lang="en-US" dirty="0"/>
              <a:t> react-router-dom@5</a:t>
            </a:r>
          </a:p>
          <a:p>
            <a:r>
              <a:rPr lang="en-US" dirty="0"/>
              <a:t>The 3 components you will interact the most when working with React Router are:</a:t>
            </a:r>
          </a:p>
          <a:p>
            <a:pPr lvl="1"/>
            <a:r>
              <a:rPr lang="en-US" b="1" dirty="0" err="1"/>
              <a:t>BrowserRouter</a:t>
            </a:r>
            <a:r>
              <a:rPr lang="en-US" dirty="0"/>
              <a:t> wraps all your Route components.</a:t>
            </a:r>
          </a:p>
          <a:p>
            <a:pPr lvl="1"/>
            <a:r>
              <a:rPr lang="en-US" b="1" dirty="0"/>
              <a:t>Link/</a:t>
            </a:r>
            <a:r>
              <a:rPr lang="en-US" b="1" dirty="0" err="1"/>
              <a:t>NavLink</a:t>
            </a:r>
            <a:r>
              <a:rPr lang="en-US" dirty="0"/>
              <a:t> components are used to generate links to your routes</a:t>
            </a:r>
          </a:p>
          <a:p>
            <a:pPr lvl="1"/>
            <a:r>
              <a:rPr lang="en-US" b="1" dirty="0"/>
              <a:t>Route</a:t>
            </a:r>
            <a:r>
              <a:rPr lang="en-US" dirty="0"/>
              <a:t> components are responsible for showing - or hiding - the components they contain.</a:t>
            </a:r>
          </a:p>
        </p:txBody>
      </p:sp>
    </p:spTree>
    <p:extLst>
      <p:ext uri="{BB962C8B-B14F-4D97-AF65-F5344CB8AC3E}">
        <p14:creationId xmlns:p14="http://schemas.microsoft.com/office/powerpoint/2010/main" val="39209286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ECF431-01B1-49BB-BD69-293D98050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878893ED-DDA6-49BA-950D-DFB817525B7C}"/>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626220B8-EBA1-483C-B65F-FDD494669E3A}"/>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C7D7E68A-01E9-4796-807B-73C28BE77467}"/>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E08B1EB-7226-4618-BF0F-28E45F2E3274}"/>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4C5BE-AE9B-4E7E-AF04-90E380D2EA43}"/>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564F27FC-9993-4A36-9661-A7371D122E4B}"/>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B76B62C1-FF12-4F85-8B8B-AFB1B199D0F9}"/>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389F3A65-E459-4213-B877-D3467A0367F4}"/>
              </a:ext>
            </a:extLst>
          </p:cNvPr>
          <p:cNvSpPr txBox="1"/>
          <p:nvPr/>
        </p:nvSpPr>
        <p:spPr>
          <a:xfrm>
            <a:off x="566482" y="1637320"/>
            <a:ext cx="2568519" cy="1477328"/>
          </a:xfrm>
          <a:prstGeom prst="rect">
            <a:avLst/>
          </a:prstGeom>
          <a:noFill/>
        </p:spPr>
        <p:txBody>
          <a:bodyPr wrap="square" rtlCol="0">
            <a:spAutoFit/>
          </a:bodyPr>
          <a:lstStyle/>
          <a:p>
            <a:r>
              <a:rPr lang="en-IN" dirty="0"/>
              <a:t>Click on Admin Link, call to the API is done on </a:t>
            </a:r>
            <a:r>
              <a:rPr lang="en-IN" dirty="0" err="1"/>
              <a:t>componentDidMount</a:t>
            </a:r>
            <a:r>
              <a:rPr lang="en-IN" dirty="0"/>
              <a:t> and display the data in </a:t>
            </a:r>
            <a:r>
              <a:rPr lang="en-IN" dirty="0" err="1"/>
              <a:t>Datatable</a:t>
            </a:r>
            <a:endParaRPr lang="en-US" dirty="0"/>
          </a:p>
        </p:txBody>
      </p:sp>
      <p:sp>
        <p:nvSpPr>
          <p:cNvPr id="13" name="Rectangle: Rounded Corners 12">
            <a:extLst>
              <a:ext uri="{FF2B5EF4-FFF2-40B4-BE49-F238E27FC236}">
                <a16:creationId xmlns:a16="http://schemas.microsoft.com/office/drawing/2014/main" id="{1A6C3851-BE08-44E0-A697-2F3A757970CD}"/>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34F17CF-0EFA-40D0-B0D9-487927918746}"/>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8515C01A-14E0-4F6E-96D2-E13467F93803}"/>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7316C071-2AB9-4829-8484-A76DCAD03FCF}"/>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F164FB71-D3C1-41C5-AD5E-36DBA5D5109C}"/>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8B7B5CF4-D221-470B-9C3F-4FA9F5BFBA74}"/>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C0CAB96B-CAD3-4510-A01E-D49F43565965}"/>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20" name="TextBox 19">
            <a:extLst>
              <a:ext uri="{FF2B5EF4-FFF2-40B4-BE49-F238E27FC236}">
                <a16:creationId xmlns:a16="http://schemas.microsoft.com/office/drawing/2014/main" id="{C9D6A63D-D181-4B54-BC8E-17EF71D03D37}"/>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21" name="Flowchart: Magnetic Disk 20">
            <a:extLst>
              <a:ext uri="{FF2B5EF4-FFF2-40B4-BE49-F238E27FC236}">
                <a16:creationId xmlns:a16="http://schemas.microsoft.com/office/drawing/2014/main" id="{A8B58857-27A9-45FA-8178-98320EE0296B}"/>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10635683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ECF431-01B1-49BB-BD69-293D98050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878893ED-DDA6-49BA-950D-DFB817525B7C}"/>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626220B8-EBA1-483C-B65F-FDD494669E3A}"/>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C7D7E68A-01E9-4796-807B-73C28BE77467}"/>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E08B1EB-7226-4618-BF0F-28E45F2E3274}"/>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4C5BE-AE9B-4E7E-AF04-90E380D2EA43}"/>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564F27FC-9993-4A36-9661-A7371D122E4B}"/>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B76B62C1-FF12-4F85-8B8B-AFB1B199D0F9}"/>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389F3A65-E459-4213-B877-D3467A0367F4}"/>
              </a:ext>
            </a:extLst>
          </p:cNvPr>
          <p:cNvSpPr txBox="1"/>
          <p:nvPr/>
        </p:nvSpPr>
        <p:spPr>
          <a:xfrm>
            <a:off x="470378" y="1637320"/>
            <a:ext cx="2760728" cy="1477328"/>
          </a:xfrm>
          <a:prstGeom prst="rect">
            <a:avLst/>
          </a:prstGeom>
          <a:noFill/>
        </p:spPr>
        <p:txBody>
          <a:bodyPr wrap="square" rtlCol="0">
            <a:spAutoFit/>
          </a:bodyPr>
          <a:lstStyle/>
          <a:p>
            <a:r>
              <a:rPr lang="en-IN" dirty="0"/>
              <a:t>Click on Admin Link, code to verify token in browser’s </a:t>
            </a:r>
            <a:r>
              <a:rPr lang="en-IN" dirty="0" err="1"/>
              <a:t>sessionStorage</a:t>
            </a:r>
            <a:r>
              <a:rPr lang="en-IN" dirty="0"/>
              <a:t>, if not, we will be redirected to </a:t>
            </a:r>
            <a:r>
              <a:rPr lang="en-IN" dirty="0" err="1"/>
              <a:t>LoginComponent</a:t>
            </a:r>
            <a:endParaRPr lang="en-US" dirty="0"/>
          </a:p>
        </p:txBody>
      </p:sp>
      <p:sp>
        <p:nvSpPr>
          <p:cNvPr id="13" name="Rectangle: Rounded Corners 12">
            <a:extLst>
              <a:ext uri="{FF2B5EF4-FFF2-40B4-BE49-F238E27FC236}">
                <a16:creationId xmlns:a16="http://schemas.microsoft.com/office/drawing/2014/main" id="{1A6C3851-BE08-44E0-A697-2F3A757970CD}"/>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34F17CF-0EFA-40D0-B0D9-487927918746}"/>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8515C01A-14E0-4F6E-96D2-E13467F93803}"/>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7316C071-2AB9-4829-8484-A76DCAD03FCF}"/>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F164FB71-D3C1-41C5-AD5E-36DBA5D5109C}"/>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8B7B5CF4-D221-470B-9C3F-4FA9F5BFBA74}"/>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C0CAB96B-CAD3-4510-A01E-D49F43565965}"/>
              </a:ext>
            </a:extLst>
          </p:cNvPr>
          <p:cNvSpPr txBox="1"/>
          <p:nvPr/>
        </p:nvSpPr>
        <p:spPr>
          <a:xfrm>
            <a:off x="3779642" y="4686753"/>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20" name="TextBox 19">
            <a:extLst>
              <a:ext uri="{FF2B5EF4-FFF2-40B4-BE49-F238E27FC236}">
                <a16:creationId xmlns:a16="http://schemas.microsoft.com/office/drawing/2014/main" id="{C9D6A63D-D181-4B54-BC8E-17EF71D03D37}"/>
              </a:ext>
            </a:extLst>
          </p:cNvPr>
          <p:cNvSpPr txBox="1"/>
          <p:nvPr/>
        </p:nvSpPr>
        <p:spPr>
          <a:xfrm>
            <a:off x="5473069" y="5389107"/>
            <a:ext cx="665567" cy="369332"/>
          </a:xfrm>
          <a:prstGeom prst="rect">
            <a:avLst/>
          </a:prstGeom>
          <a:noFill/>
        </p:spPr>
        <p:txBody>
          <a:bodyPr wrap="none" rtlCol="0">
            <a:spAutoFit/>
          </a:bodyPr>
          <a:lstStyle/>
          <a:p>
            <a:r>
              <a:rPr lang="en-IN" dirty="0"/>
              <a:t>JSON</a:t>
            </a:r>
          </a:p>
        </p:txBody>
      </p:sp>
      <p:sp>
        <p:nvSpPr>
          <p:cNvPr id="21" name="Flowchart: Magnetic Disk 20">
            <a:extLst>
              <a:ext uri="{FF2B5EF4-FFF2-40B4-BE49-F238E27FC236}">
                <a16:creationId xmlns:a16="http://schemas.microsoft.com/office/drawing/2014/main" id="{A8B58857-27A9-45FA-8178-98320EE0296B}"/>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2" name="Straight Arrow Connector 21">
            <a:extLst>
              <a:ext uri="{FF2B5EF4-FFF2-40B4-BE49-F238E27FC236}">
                <a16:creationId xmlns:a16="http://schemas.microsoft.com/office/drawing/2014/main" id="{41114311-D59B-40ED-B59B-6B5D638F2BFB}"/>
              </a:ext>
            </a:extLst>
          </p:cNvPr>
          <p:cNvCxnSpPr>
            <a:cxnSpLocks/>
          </p:cNvCxnSpPr>
          <p:nvPr/>
        </p:nvCxnSpPr>
        <p:spPr>
          <a:xfrm flipV="1">
            <a:off x="3248691" y="327478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7C9F513-4215-48A4-8839-4E1D47099BC1}"/>
              </a:ext>
            </a:extLst>
          </p:cNvPr>
          <p:cNvSpPr txBox="1"/>
          <p:nvPr/>
        </p:nvSpPr>
        <p:spPr>
          <a:xfrm>
            <a:off x="3395497" y="2645046"/>
            <a:ext cx="3555628" cy="646331"/>
          </a:xfrm>
          <a:prstGeom prst="rect">
            <a:avLst/>
          </a:prstGeom>
          <a:noFill/>
        </p:spPr>
        <p:txBody>
          <a:bodyPr wrap="square" rtlCol="0">
            <a:spAutoFit/>
          </a:bodyPr>
          <a:lstStyle/>
          <a:p>
            <a:pPr algn="ctr"/>
            <a:r>
              <a:rPr lang="en-IN" dirty="0"/>
              <a:t>HTTP + URL (AJAX) + Username &amp; Password</a:t>
            </a:r>
          </a:p>
        </p:txBody>
      </p:sp>
      <p:cxnSp>
        <p:nvCxnSpPr>
          <p:cNvPr id="24" name="Straight Arrow Connector 23">
            <a:extLst>
              <a:ext uri="{FF2B5EF4-FFF2-40B4-BE49-F238E27FC236}">
                <a16:creationId xmlns:a16="http://schemas.microsoft.com/office/drawing/2014/main" id="{7B2D6FFF-17F3-410A-B5B0-9F0D72744C9D}"/>
              </a:ext>
            </a:extLst>
          </p:cNvPr>
          <p:cNvCxnSpPr>
            <a:cxnSpLocks/>
          </p:cNvCxnSpPr>
          <p:nvPr/>
        </p:nvCxnSpPr>
        <p:spPr>
          <a:xfrm flipH="1" flipV="1">
            <a:off x="3236630" y="353906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D298DA3-BC37-4688-88EB-BE2005C36256}"/>
              </a:ext>
            </a:extLst>
          </p:cNvPr>
          <p:cNvSpPr txBox="1"/>
          <p:nvPr/>
        </p:nvSpPr>
        <p:spPr>
          <a:xfrm>
            <a:off x="4244840" y="3539069"/>
            <a:ext cx="1735668" cy="646331"/>
          </a:xfrm>
          <a:prstGeom prst="rect">
            <a:avLst/>
          </a:prstGeom>
          <a:noFill/>
        </p:spPr>
        <p:txBody>
          <a:bodyPr wrap="none" rtlCol="0">
            <a:spAutoFit/>
          </a:bodyPr>
          <a:lstStyle/>
          <a:p>
            <a:pPr algn="ctr"/>
            <a:r>
              <a:rPr lang="en-IN" dirty="0"/>
              <a:t>JSON with Token</a:t>
            </a:r>
          </a:p>
          <a:p>
            <a:pPr algn="ctr"/>
            <a:r>
              <a:rPr lang="en-IN" dirty="0"/>
              <a:t>{“token”:”___”}</a:t>
            </a:r>
          </a:p>
        </p:txBody>
      </p:sp>
      <p:sp>
        <p:nvSpPr>
          <p:cNvPr id="26" name="TextBox 25">
            <a:extLst>
              <a:ext uri="{FF2B5EF4-FFF2-40B4-BE49-F238E27FC236}">
                <a16:creationId xmlns:a16="http://schemas.microsoft.com/office/drawing/2014/main" id="{7585A775-2872-4326-B341-5EF079913E9D}"/>
              </a:ext>
            </a:extLst>
          </p:cNvPr>
          <p:cNvSpPr txBox="1"/>
          <p:nvPr/>
        </p:nvSpPr>
        <p:spPr>
          <a:xfrm>
            <a:off x="656462" y="3819444"/>
            <a:ext cx="2455416" cy="1754326"/>
          </a:xfrm>
          <a:prstGeom prst="rect">
            <a:avLst/>
          </a:prstGeom>
          <a:noFill/>
        </p:spPr>
        <p:txBody>
          <a:bodyPr wrap="none" rtlCol="0">
            <a:spAutoFit/>
          </a:bodyPr>
          <a:lstStyle/>
          <a:p>
            <a:r>
              <a:rPr lang="en-IN" dirty="0"/>
              <a:t>Store Token in Session</a:t>
            </a:r>
          </a:p>
          <a:p>
            <a:r>
              <a:rPr lang="en-IN" dirty="0"/>
              <a:t>Storage of the browser</a:t>
            </a:r>
          </a:p>
          <a:p>
            <a:endParaRPr lang="en-IN" dirty="0"/>
          </a:p>
          <a:p>
            <a:r>
              <a:rPr lang="en-IN" dirty="0"/>
              <a:t>Send the same token to </a:t>
            </a:r>
          </a:p>
          <a:p>
            <a:r>
              <a:rPr lang="en-IN" dirty="0"/>
              <a:t>Access data from the </a:t>
            </a:r>
          </a:p>
          <a:p>
            <a:r>
              <a:rPr lang="en-IN" dirty="0"/>
              <a:t>server</a:t>
            </a:r>
          </a:p>
        </p:txBody>
      </p:sp>
    </p:spTree>
    <p:extLst>
      <p:ext uri="{BB962C8B-B14F-4D97-AF65-F5344CB8AC3E}">
        <p14:creationId xmlns:p14="http://schemas.microsoft.com/office/powerpoint/2010/main" val="4089391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FF643E-8889-4B94-8FAD-A4A6C0A742E6}"/>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5" name="Connector: Elbow 4">
            <a:extLst>
              <a:ext uri="{FF2B5EF4-FFF2-40B4-BE49-F238E27FC236}">
                <a16:creationId xmlns:a16="http://schemas.microsoft.com/office/drawing/2014/main" id="{B89A7993-E548-4890-84A6-B165731B8819}"/>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Connector: Elbow 5">
            <a:extLst>
              <a:ext uri="{FF2B5EF4-FFF2-40B4-BE49-F238E27FC236}">
                <a16:creationId xmlns:a16="http://schemas.microsoft.com/office/drawing/2014/main" id="{F8140F3B-AC2F-4E16-9FDB-889A93E8D41A}"/>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ADF41E63-2CE6-483D-B592-00B64C60B6F0}"/>
              </a:ext>
            </a:extLst>
          </p:cNvPr>
          <p:cNvGrpSpPr/>
          <p:nvPr/>
        </p:nvGrpSpPr>
        <p:grpSpPr>
          <a:xfrm>
            <a:off x="7810595" y="1677880"/>
            <a:ext cx="1262108" cy="898124"/>
            <a:chOff x="8762260" y="1677880"/>
            <a:chExt cx="1262108" cy="898124"/>
          </a:xfrm>
        </p:grpSpPr>
        <p:sp>
          <p:nvSpPr>
            <p:cNvPr id="8" name="Rectangle: Rounded Corners 7">
              <a:extLst>
                <a:ext uri="{FF2B5EF4-FFF2-40B4-BE49-F238E27FC236}">
                  <a16:creationId xmlns:a16="http://schemas.microsoft.com/office/drawing/2014/main" id="{B758430D-238C-43BF-9583-48821FDD82D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7A14700E-98F3-47A3-8FF6-BAB3E4A1BC43}"/>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0" name="Group 9">
            <a:extLst>
              <a:ext uri="{FF2B5EF4-FFF2-40B4-BE49-F238E27FC236}">
                <a16:creationId xmlns:a16="http://schemas.microsoft.com/office/drawing/2014/main" id="{5E17EE80-5FBB-49A9-825D-6E668A288678}"/>
              </a:ext>
            </a:extLst>
          </p:cNvPr>
          <p:cNvGrpSpPr/>
          <p:nvPr/>
        </p:nvGrpSpPr>
        <p:grpSpPr>
          <a:xfrm>
            <a:off x="9193562" y="1690743"/>
            <a:ext cx="1262108" cy="898124"/>
            <a:chOff x="8762260" y="1677880"/>
            <a:chExt cx="1262108" cy="898124"/>
          </a:xfrm>
        </p:grpSpPr>
        <p:sp>
          <p:nvSpPr>
            <p:cNvPr id="11" name="Rectangle: Rounded Corners 10">
              <a:extLst>
                <a:ext uri="{FF2B5EF4-FFF2-40B4-BE49-F238E27FC236}">
                  <a16:creationId xmlns:a16="http://schemas.microsoft.com/office/drawing/2014/main" id="{B34061DA-4783-46CD-A47C-F738D9AA324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44DE0235-52E4-402E-8310-4E412142712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3" name="Group 12">
            <a:extLst>
              <a:ext uri="{FF2B5EF4-FFF2-40B4-BE49-F238E27FC236}">
                <a16:creationId xmlns:a16="http://schemas.microsoft.com/office/drawing/2014/main" id="{E7BCDEA9-612E-48B6-85CA-607EFBADE4A8}"/>
              </a:ext>
            </a:extLst>
          </p:cNvPr>
          <p:cNvGrpSpPr/>
          <p:nvPr/>
        </p:nvGrpSpPr>
        <p:grpSpPr>
          <a:xfrm>
            <a:off x="8562508" y="2719934"/>
            <a:ext cx="1262108" cy="898124"/>
            <a:chOff x="8762260" y="1677880"/>
            <a:chExt cx="1262108" cy="898124"/>
          </a:xfrm>
        </p:grpSpPr>
        <p:sp>
          <p:nvSpPr>
            <p:cNvPr id="14" name="Rectangle: Rounded Corners 13">
              <a:extLst>
                <a:ext uri="{FF2B5EF4-FFF2-40B4-BE49-F238E27FC236}">
                  <a16:creationId xmlns:a16="http://schemas.microsoft.com/office/drawing/2014/main" id="{E5BC6F23-FB11-4B03-A971-EBD12878FCA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FBAC61AA-F4AC-4A4B-955E-3535ACC62CC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6" name="Flowchart: Magnetic Disk 15">
            <a:extLst>
              <a:ext uri="{FF2B5EF4-FFF2-40B4-BE49-F238E27FC236}">
                <a16:creationId xmlns:a16="http://schemas.microsoft.com/office/drawing/2014/main" id="{0270C0AD-80C5-404E-AFB6-17E38EBF58C1}"/>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17" name="TextBox 16">
            <a:extLst>
              <a:ext uri="{FF2B5EF4-FFF2-40B4-BE49-F238E27FC236}">
                <a16:creationId xmlns:a16="http://schemas.microsoft.com/office/drawing/2014/main" id="{1DE34D50-0251-4E40-AE16-E022E9303195}"/>
              </a:ext>
            </a:extLst>
          </p:cNvPr>
          <p:cNvSpPr txBox="1"/>
          <p:nvPr/>
        </p:nvSpPr>
        <p:spPr>
          <a:xfrm>
            <a:off x="7755764" y="3906836"/>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cxnSp>
        <p:nvCxnSpPr>
          <p:cNvPr id="18" name="Straight Connector 17">
            <a:extLst>
              <a:ext uri="{FF2B5EF4-FFF2-40B4-BE49-F238E27FC236}">
                <a16:creationId xmlns:a16="http://schemas.microsoft.com/office/drawing/2014/main" id="{1D9B099F-9837-4E59-B0C9-9F203A59C3FE}"/>
              </a:ext>
            </a:extLst>
          </p:cNvPr>
          <p:cNvCxnSpPr/>
          <p:nvPr/>
        </p:nvCxnSpPr>
        <p:spPr>
          <a:xfrm>
            <a:off x="7667073" y="375525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9" name="Rectangle 18">
            <a:extLst>
              <a:ext uri="{FF2B5EF4-FFF2-40B4-BE49-F238E27FC236}">
                <a16:creationId xmlns:a16="http://schemas.microsoft.com/office/drawing/2014/main" id="{E7EEC249-69F2-4449-8699-CDA649BB194B}"/>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TextBox 19">
            <a:extLst>
              <a:ext uri="{FF2B5EF4-FFF2-40B4-BE49-F238E27FC236}">
                <a16:creationId xmlns:a16="http://schemas.microsoft.com/office/drawing/2014/main" id="{3D70FDAB-0DB7-4274-BFBE-382F451FC0D8}"/>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21" name="Straight Arrow Connector 20">
            <a:extLst>
              <a:ext uri="{FF2B5EF4-FFF2-40B4-BE49-F238E27FC236}">
                <a16:creationId xmlns:a16="http://schemas.microsoft.com/office/drawing/2014/main" id="{5F0A7BE6-C854-4258-8F3D-8E3C7D2BAD45}"/>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18F1137-EE7B-446B-849D-9D21BFEF230D}"/>
              </a:ext>
            </a:extLst>
          </p:cNvPr>
          <p:cNvSpPr/>
          <p:nvPr/>
        </p:nvSpPr>
        <p:spPr>
          <a:xfrm>
            <a:off x="4486704" y="2034350"/>
            <a:ext cx="1745991" cy="369332"/>
          </a:xfrm>
          <a:prstGeom prst="rect">
            <a:avLst/>
          </a:prstGeom>
        </p:spPr>
        <p:txBody>
          <a:bodyPr wrap="none">
            <a:spAutoFit/>
          </a:bodyPr>
          <a:lstStyle/>
          <a:p>
            <a:r>
              <a:rPr lang="en-IN" dirty="0"/>
              <a:t>HTML + CSS + JS </a:t>
            </a:r>
          </a:p>
        </p:txBody>
      </p:sp>
      <p:cxnSp>
        <p:nvCxnSpPr>
          <p:cNvPr id="23" name="Straight Arrow Connector 22">
            <a:extLst>
              <a:ext uri="{FF2B5EF4-FFF2-40B4-BE49-F238E27FC236}">
                <a16:creationId xmlns:a16="http://schemas.microsoft.com/office/drawing/2014/main" id="{F16B857A-F94F-4E89-84DB-B0CA2ACAC316}"/>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3304D3E4-3A49-4FD2-9E4A-75AD82A41D39}"/>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5" name="Rectangle: Rounded Corners 24">
            <a:extLst>
              <a:ext uri="{FF2B5EF4-FFF2-40B4-BE49-F238E27FC236}">
                <a16:creationId xmlns:a16="http://schemas.microsoft.com/office/drawing/2014/main" id="{25F0A73D-4E26-404F-BF07-97FF8A6EE506}"/>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7FE916BA-53FF-4A73-B6EC-0A95E0605487}"/>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7" name="Rectangle: Rounded Corners 26">
            <a:extLst>
              <a:ext uri="{FF2B5EF4-FFF2-40B4-BE49-F238E27FC236}">
                <a16:creationId xmlns:a16="http://schemas.microsoft.com/office/drawing/2014/main" id="{EABD2759-1494-486E-855F-95DD42A46831}"/>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D2699C16-B275-4DCA-873E-FC942BD0D65E}"/>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9" name="Rectangle 28">
            <a:extLst>
              <a:ext uri="{FF2B5EF4-FFF2-40B4-BE49-F238E27FC236}">
                <a16:creationId xmlns:a16="http://schemas.microsoft.com/office/drawing/2014/main" id="{8B2F785F-55E6-400A-98A4-C16E4AEA70CD}"/>
              </a:ext>
            </a:extLst>
          </p:cNvPr>
          <p:cNvSpPr/>
          <p:nvPr/>
        </p:nvSpPr>
        <p:spPr>
          <a:xfrm>
            <a:off x="1025170" y="3968318"/>
            <a:ext cx="1501716" cy="10359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endParaRPr lang="en-US" dirty="0"/>
          </a:p>
          <a:p>
            <a:pPr algn="ctr"/>
            <a:r>
              <a:rPr lang="en-US" dirty="0"/>
              <a:t>1</a:t>
            </a:r>
          </a:p>
        </p:txBody>
      </p:sp>
      <p:cxnSp>
        <p:nvCxnSpPr>
          <p:cNvPr id="30" name="Straight Connector 29">
            <a:extLst>
              <a:ext uri="{FF2B5EF4-FFF2-40B4-BE49-F238E27FC236}">
                <a16:creationId xmlns:a16="http://schemas.microsoft.com/office/drawing/2014/main" id="{0FD5D8D1-55DB-49AA-8CAB-0B42417BC371}"/>
              </a:ext>
            </a:extLst>
          </p:cNvPr>
          <p:cNvCxnSpPr>
            <a:stCxn id="29" idx="1"/>
            <a:endCxn id="29" idx="3"/>
          </p:cNvCxnSpPr>
          <p:nvPr/>
        </p:nvCxnSpPr>
        <p:spPr>
          <a:xfrm>
            <a:off x="1025170" y="4486290"/>
            <a:ext cx="1501716" cy="0"/>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97759AE8-10E1-4D22-A8B4-3539C48EB5A9}"/>
              </a:ext>
            </a:extLst>
          </p:cNvPr>
          <p:cNvCxnSpPr>
            <a:cxnSpLocks/>
          </p:cNvCxnSpPr>
          <p:nvPr/>
        </p:nvCxnSpPr>
        <p:spPr>
          <a:xfrm>
            <a:off x="3376980" y="3048634"/>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761051D-3638-4C77-9194-2A0B4A36F167}"/>
              </a:ext>
            </a:extLst>
          </p:cNvPr>
          <p:cNvCxnSpPr/>
          <p:nvPr/>
        </p:nvCxnSpPr>
        <p:spPr>
          <a:xfrm flipH="1">
            <a:off x="3376980" y="3443690"/>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38E55D5-5AE4-469C-B94E-3028A0E4C07E}"/>
              </a:ext>
            </a:extLst>
          </p:cNvPr>
          <p:cNvSpPr txBox="1"/>
          <p:nvPr/>
        </p:nvSpPr>
        <p:spPr>
          <a:xfrm>
            <a:off x="4422748" y="2692165"/>
            <a:ext cx="1901611" cy="369332"/>
          </a:xfrm>
          <a:prstGeom prst="rect">
            <a:avLst/>
          </a:prstGeom>
          <a:noFill/>
        </p:spPr>
        <p:txBody>
          <a:bodyPr wrap="none" rtlCol="0">
            <a:spAutoFit/>
          </a:bodyPr>
          <a:lstStyle/>
          <a:p>
            <a:r>
              <a:rPr lang="en-IN" dirty="0"/>
              <a:t>AJAX - HTTP + URL</a:t>
            </a:r>
          </a:p>
        </p:txBody>
      </p:sp>
      <p:sp>
        <p:nvSpPr>
          <p:cNvPr id="34" name="TextBox 33">
            <a:extLst>
              <a:ext uri="{FF2B5EF4-FFF2-40B4-BE49-F238E27FC236}">
                <a16:creationId xmlns:a16="http://schemas.microsoft.com/office/drawing/2014/main" id="{7ADA375D-E26D-408F-B1AE-D0042F27B956}"/>
              </a:ext>
            </a:extLst>
          </p:cNvPr>
          <p:cNvSpPr txBox="1"/>
          <p:nvPr/>
        </p:nvSpPr>
        <p:spPr>
          <a:xfrm>
            <a:off x="4599944" y="3469413"/>
            <a:ext cx="1547218" cy="369332"/>
          </a:xfrm>
          <a:prstGeom prst="rect">
            <a:avLst/>
          </a:prstGeom>
          <a:noFill/>
        </p:spPr>
        <p:txBody>
          <a:bodyPr wrap="none" rtlCol="0">
            <a:spAutoFit/>
          </a:bodyPr>
          <a:lstStyle/>
          <a:p>
            <a:r>
              <a:rPr lang="en-IN" dirty="0"/>
              <a:t>PARTIAL HTML</a:t>
            </a:r>
          </a:p>
        </p:txBody>
      </p:sp>
      <p:sp>
        <p:nvSpPr>
          <p:cNvPr id="35" name="Rectangle 34">
            <a:extLst>
              <a:ext uri="{FF2B5EF4-FFF2-40B4-BE49-F238E27FC236}">
                <a16:creationId xmlns:a16="http://schemas.microsoft.com/office/drawing/2014/main" id="{76D76EA6-B128-4FDA-B3F7-E5B9CFCE76A5}"/>
              </a:ext>
            </a:extLst>
          </p:cNvPr>
          <p:cNvSpPr/>
          <p:nvPr/>
        </p:nvSpPr>
        <p:spPr>
          <a:xfrm>
            <a:off x="4499302" y="3968318"/>
            <a:ext cx="2234221" cy="2677656"/>
          </a:xfrm>
          <a:prstGeom prst="rect">
            <a:avLst/>
          </a:prstGeom>
        </p:spPr>
        <p:txBody>
          <a:bodyPr wrap="square">
            <a:spAutoFit/>
          </a:bodyPr>
          <a:lstStyle/>
          <a:p>
            <a:r>
              <a:rPr lang="en-US" sz="1400" dirty="0"/>
              <a:t>&lt;table&gt;</a:t>
            </a:r>
          </a:p>
          <a:p>
            <a:r>
              <a:rPr lang="en-US" sz="1400" dirty="0"/>
              <a:t>    &lt;</a:t>
            </a:r>
            <a:r>
              <a:rPr lang="en-US" sz="1400" dirty="0" err="1"/>
              <a:t>thead</a:t>
            </a:r>
            <a:r>
              <a:rPr lang="en-US" sz="1400" dirty="0"/>
              <a:t>&gt;</a:t>
            </a:r>
          </a:p>
          <a:p>
            <a:r>
              <a:rPr lang="en-US" sz="1400" dirty="0"/>
              <a:t>        &lt;tr&gt;</a:t>
            </a:r>
          </a:p>
          <a:p>
            <a:r>
              <a:rPr lang="en-US" sz="1400" dirty="0"/>
              <a:t>            &lt;</a:t>
            </a:r>
            <a:r>
              <a:rPr lang="en-US" sz="1400" dirty="0" err="1"/>
              <a:t>th</a:t>
            </a:r>
            <a:r>
              <a:rPr lang="en-US" sz="1400" dirty="0"/>
              <a:t>&gt;ID&lt;/</a:t>
            </a:r>
            <a:r>
              <a:rPr lang="en-US" sz="1400" dirty="0" err="1"/>
              <a:t>th</a:t>
            </a:r>
            <a:r>
              <a:rPr lang="en-US" sz="1400" dirty="0"/>
              <a:t>&gt;</a:t>
            </a:r>
          </a:p>
          <a:p>
            <a:r>
              <a:rPr lang="en-US" sz="1400" dirty="0"/>
              <a:t>        &lt;/tr&gt;</a:t>
            </a:r>
          </a:p>
          <a:p>
            <a:r>
              <a:rPr lang="en-US" sz="1400" dirty="0"/>
              <a:t>    &lt;/</a:t>
            </a:r>
            <a:r>
              <a:rPr lang="en-US" sz="1400" dirty="0" err="1"/>
              <a:t>thead</a:t>
            </a:r>
            <a:r>
              <a:rPr lang="en-US" sz="1400" dirty="0"/>
              <a:t>&gt;</a:t>
            </a:r>
          </a:p>
          <a:p>
            <a:r>
              <a:rPr lang="en-US" sz="1400" dirty="0"/>
              <a:t>    &lt;</a:t>
            </a:r>
            <a:r>
              <a:rPr lang="en-US" sz="1400" dirty="0" err="1"/>
              <a:t>tbody</a:t>
            </a:r>
            <a:r>
              <a:rPr lang="en-US" sz="1400" dirty="0"/>
              <a:t>&gt;</a:t>
            </a:r>
          </a:p>
          <a:p>
            <a:r>
              <a:rPr lang="en-US" sz="1400" dirty="0"/>
              <a:t>        &lt;tr&gt;</a:t>
            </a:r>
          </a:p>
          <a:p>
            <a:r>
              <a:rPr lang="en-US" sz="1400" dirty="0"/>
              <a:t>            &lt;td&gt;1&lt;/td&gt;</a:t>
            </a:r>
          </a:p>
          <a:p>
            <a:r>
              <a:rPr lang="en-US" sz="1400" dirty="0"/>
              <a:t>        &lt;/tr&gt;</a:t>
            </a:r>
          </a:p>
          <a:p>
            <a:r>
              <a:rPr lang="en-US" sz="1400" dirty="0"/>
              <a:t>    &lt;/</a:t>
            </a:r>
            <a:r>
              <a:rPr lang="en-US" sz="1400" dirty="0" err="1"/>
              <a:t>tbody</a:t>
            </a:r>
            <a:r>
              <a:rPr lang="en-US" sz="1400" dirty="0"/>
              <a:t>&gt;</a:t>
            </a:r>
          </a:p>
          <a:p>
            <a:r>
              <a:rPr lang="en-US" sz="1400" dirty="0"/>
              <a:t>&lt;/table&gt;</a:t>
            </a:r>
            <a:endParaRPr lang="en-IN" sz="1400" dirty="0"/>
          </a:p>
        </p:txBody>
      </p:sp>
      <p:grpSp>
        <p:nvGrpSpPr>
          <p:cNvPr id="36" name="Group 35">
            <a:extLst>
              <a:ext uri="{FF2B5EF4-FFF2-40B4-BE49-F238E27FC236}">
                <a16:creationId xmlns:a16="http://schemas.microsoft.com/office/drawing/2014/main" id="{95BC6F58-2A78-40EE-8E68-A1AD4B5B1B47}"/>
              </a:ext>
            </a:extLst>
          </p:cNvPr>
          <p:cNvGrpSpPr/>
          <p:nvPr/>
        </p:nvGrpSpPr>
        <p:grpSpPr>
          <a:xfrm>
            <a:off x="3485864" y="3510046"/>
            <a:ext cx="828000" cy="828000"/>
            <a:chOff x="4936328" y="4218830"/>
            <a:chExt cx="828000" cy="828000"/>
          </a:xfrm>
        </p:grpSpPr>
        <p:sp>
          <p:nvSpPr>
            <p:cNvPr id="37" name="Arc 36">
              <a:extLst>
                <a:ext uri="{FF2B5EF4-FFF2-40B4-BE49-F238E27FC236}">
                  <a16:creationId xmlns:a16="http://schemas.microsoft.com/office/drawing/2014/main" id="{AAD6BC48-9A7F-428A-9242-29F1584970A8}"/>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8" name="TextBox 37">
              <a:extLst>
                <a:ext uri="{FF2B5EF4-FFF2-40B4-BE49-F238E27FC236}">
                  <a16:creationId xmlns:a16="http://schemas.microsoft.com/office/drawing/2014/main" id="{7FA0DB5C-AC8B-4B26-9890-A5185E8FAF53}"/>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
        <p:nvSpPr>
          <p:cNvPr id="39" name="TextBox 38">
            <a:extLst>
              <a:ext uri="{FF2B5EF4-FFF2-40B4-BE49-F238E27FC236}">
                <a16:creationId xmlns:a16="http://schemas.microsoft.com/office/drawing/2014/main" id="{6172E35A-2919-4A14-92BB-0B21C4CAF049}"/>
              </a:ext>
            </a:extLst>
          </p:cNvPr>
          <p:cNvSpPr txBox="1"/>
          <p:nvPr/>
        </p:nvSpPr>
        <p:spPr>
          <a:xfrm>
            <a:off x="8929181" y="3971245"/>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Tree>
    <p:extLst>
      <p:ext uri="{BB962C8B-B14F-4D97-AF65-F5344CB8AC3E}">
        <p14:creationId xmlns:p14="http://schemas.microsoft.com/office/powerpoint/2010/main" val="12281423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1B9E-CE72-4C2C-97D3-86511BE13A8E}"/>
              </a:ext>
            </a:extLst>
          </p:cNvPr>
          <p:cNvSpPr>
            <a:spLocks noGrp="1"/>
          </p:cNvSpPr>
          <p:nvPr>
            <p:ph type="title"/>
          </p:nvPr>
        </p:nvSpPr>
        <p:spPr/>
        <p:txBody>
          <a:bodyPr/>
          <a:lstStyle/>
          <a:p>
            <a:r>
              <a:rPr lang="en-US" dirty="0"/>
              <a:t>Secure Application using Custom Route</a:t>
            </a:r>
          </a:p>
        </p:txBody>
      </p:sp>
      <p:sp>
        <p:nvSpPr>
          <p:cNvPr id="3" name="Content Placeholder 2">
            <a:extLst>
              <a:ext uri="{FF2B5EF4-FFF2-40B4-BE49-F238E27FC236}">
                <a16:creationId xmlns:a16="http://schemas.microsoft.com/office/drawing/2014/main" id="{3F98721C-3936-4505-9A13-6E78110D9002}"/>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p:txBody>
      </p:sp>
    </p:spTree>
    <p:extLst>
      <p:ext uri="{BB962C8B-B14F-4D97-AF65-F5344CB8AC3E}">
        <p14:creationId xmlns:p14="http://schemas.microsoft.com/office/powerpoint/2010/main" val="12259565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4301-03C1-42A8-8BDA-102B070999D4}"/>
              </a:ext>
            </a:extLst>
          </p:cNvPr>
          <p:cNvSpPr>
            <a:spLocks noGrp="1"/>
          </p:cNvSpPr>
          <p:nvPr>
            <p:ph type="title"/>
          </p:nvPr>
        </p:nvSpPr>
        <p:spPr/>
        <p:txBody>
          <a:bodyPr/>
          <a:lstStyle/>
          <a:p>
            <a:r>
              <a:rPr lang="en-IN" dirty="0"/>
              <a:t>React Component Libraries</a:t>
            </a:r>
            <a:endParaRPr lang="en-US" dirty="0"/>
          </a:p>
        </p:txBody>
      </p:sp>
      <p:sp>
        <p:nvSpPr>
          <p:cNvPr id="3" name="Content Placeholder 2">
            <a:extLst>
              <a:ext uri="{FF2B5EF4-FFF2-40B4-BE49-F238E27FC236}">
                <a16:creationId xmlns:a16="http://schemas.microsoft.com/office/drawing/2014/main" id="{7947DACC-FD6E-4930-8353-AF2781714D2E}"/>
              </a:ext>
            </a:extLst>
          </p:cNvPr>
          <p:cNvSpPr>
            <a:spLocks noGrp="1"/>
          </p:cNvSpPr>
          <p:nvPr>
            <p:ph idx="1"/>
          </p:nvPr>
        </p:nvSpPr>
        <p:spPr/>
        <p:txBody>
          <a:bodyPr/>
          <a:lstStyle/>
          <a:p>
            <a:r>
              <a:rPr lang="en-US" dirty="0">
                <a:hlinkClick r:id="rId2"/>
              </a:rPr>
              <a:t>https://react-bootstrap.github.io/</a:t>
            </a:r>
            <a:endParaRPr lang="en-US" dirty="0"/>
          </a:p>
          <a:p>
            <a:r>
              <a:rPr lang="en-US" dirty="0">
                <a:hlinkClick r:id="rId3"/>
              </a:rPr>
              <a:t>https://www.telerik.com/kendo-react-ui/</a:t>
            </a:r>
            <a:endParaRPr lang="en-US" dirty="0"/>
          </a:p>
          <a:p>
            <a:r>
              <a:rPr lang="en-US" dirty="0">
                <a:hlinkClick r:id="rId4"/>
              </a:rPr>
              <a:t>https://mui.com/</a:t>
            </a:r>
            <a:endParaRPr lang="en-US" dirty="0"/>
          </a:p>
          <a:p>
            <a:r>
              <a:rPr lang="en-US" dirty="0">
                <a:hlinkClick r:id="rId5"/>
              </a:rPr>
              <a:t>https://www.primefaces.org/primereact/showcase/#/datatable/striped</a:t>
            </a:r>
            <a:endParaRPr lang="en-US" dirty="0"/>
          </a:p>
          <a:p>
            <a:r>
              <a:rPr lang="en-US" dirty="0">
                <a:hlinkClick r:id="rId6"/>
              </a:rPr>
              <a:t>https://www.ag-grid.com/react-data-grid/?gclid=CjwKCAjwkvWKBhB4EiwA-GHjFjNh-cU_V1gzxcx1nte3R8wTjRGM_WdbOfVoOu0Kf4PWyQumjeHFCBoCLNoQAvD_BwE</a:t>
            </a:r>
            <a:endParaRPr lang="en-US" dirty="0"/>
          </a:p>
        </p:txBody>
      </p:sp>
    </p:spTree>
    <p:extLst>
      <p:ext uri="{BB962C8B-B14F-4D97-AF65-F5344CB8AC3E}">
        <p14:creationId xmlns:p14="http://schemas.microsoft.com/office/powerpoint/2010/main" val="33133009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77CDC-7DE1-408E-92DE-436F92345576}"/>
              </a:ext>
            </a:extLst>
          </p:cNvPr>
          <p:cNvSpPr>
            <a:spLocks noGrp="1"/>
          </p:cNvSpPr>
          <p:nvPr>
            <p:ph type="title"/>
          </p:nvPr>
        </p:nvSpPr>
        <p:spPr>
          <a:xfrm>
            <a:off x="838200" y="365125"/>
            <a:ext cx="10515600" cy="1325563"/>
          </a:xfrm>
        </p:spPr>
        <p:txBody>
          <a:bodyPr/>
          <a:lstStyle/>
          <a:p>
            <a:r>
              <a:rPr lang="en-IN" dirty="0"/>
              <a:t>Learn and Assignment</a:t>
            </a:r>
            <a:endParaRPr lang="en-US" dirty="0"/>
          </a:p>
        </p:txBody>
      </p:sp>
      <p:sp>
        <p:nvSpPr>
          <p:cNvPr id="3" name="Content Placeholder 2">
            <a:extLst>
              <a:ext uri="{FF2B5EF4-FFF2-40B4-BE49-F238E27FC236}">
                <a16:creationId xmlns:a16="http://schemas.microsoft.com/office/drawing/2014/main" id="{A476240C-3707-4B09-9E8F-F2CE168415CB}"/>
              </a:ext>
            </a:extLst>
          </p:cNvPr>
          <p:cNvSpPr>
            <a:spLocks noGrp="1"/>
          </p:cNvSpPr>
          <p:nvPr>
            <p:ph idx="1"/>
          </p:nvPr>
        </p:nvSpPr>
        <p:spPr>
          <a:xfrm>
            <a:off x="838200" y="1825625"/>
            <a:ext cx="10515600" cy="4351338"/>
          </a:xfrm>
        </p:spPr>
        <p:txBody>
          <a:bodyPr/>
          <a:lstStyle/>
          <a:p>
            <a:r>
              <a:rPr lang="en-IN" dirty="0"/>
              <a:t>Learn Fetch API (CRUD)</a:t>
            </a:r>
          </a:p>
          <a:p>
            <a:r>
              <a:rPr lang="en-IN" dirty="0"/>
              <a:t>Learn about Fetch Interceptor</a:t>
            </a:r>
          </a:p>
          <a:p>
            <a:r>
              <a:rPr lang="en-IN" dirty="0"/>
              <a:t>Complete the CRUD Assignment with Users URL</a:t>
            </a:r>
          </a:p>
          <a:p>
            <a:r>
              <a:rPr lang="en-IN" dirty="0"/>
              <a:t>How to use react-bootstrap package in React Application?</a:t>
            </a:r>
          </a:p>
          <a:p>
            <a:r>
              <a:rPr lang="en-IN" dirty="0"/>
              <a:t>How to do UI validation in React? – </a:t>
            </a:r>
            <a:r>
              <a:rPr lang="en-IN" dirty="0" err="1"/>
              <a:t>Formik</a:t>
            </a:r>
            <a:r>
              <a:rPr lang="en-IN" dirty="0"/>
              <a:t> With React Bootstrap</a:t>
            </a:r>
          </a:p>
          <a:p>
            <a:r>
              <a:rPr lang="en-IN" dirty="0"/>
              <a:t>Based on Login Status, display either Login Link or Logout Link</a:t>
            </a:r>
            <a:endParaRPr lang="en-US" dirty="0"/>
          </a:p>
        </p:txBody>
      </p:sp>
    </p:spTree>
    <p:extLst>
      <p:ext uri="{BB962C8B-B14F-4D97-AF65-F5344CB8AC3E}">
        <p14:creationId xmlns:p14="http://schemas.microsoft.com/office/powerpoint/2010/main" val="26375136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B96C0-0A9F-45B1-9BD2-3D94EBC547A3}"/>
              </a:ext>
            </a:extLst>
          </p:cNvPr>
          <p:cNvSpPr>
            <a:spLocks noGrp="1"/>
          </p:cNvSpPr>
          <p:nvPr>
            <p:ph type="title"/>
          </p:nvPr>
        </p:nvSpPr>
        <p:spPr/>
        <p:txBody>
          <a:bodyPr/>
          <a:lstStyle/>
          <a:p>
            <a:r>
              <a:rPr lang="en-US" dirty="0"/>
              <a:t>Why HOC?</a:t>
            </a:r>
          </a:p>
        </p:txBody>
      </p:sp>
      <p:sp>
        <p:nvSpPr>
          <p:cNvPr id="3" name="Content Placeholder 2">
            <a:extLst>
              <a:ext uri="{FF2B5EF4-FFF2-40B4-BE49-F238E27FC236}">
                <a16:creationId xmlns:a16="http://schemas.microsoft.com/office/drawing/2014/main" id="{1E110B07-706C-4DEB-961F-D805E85643D5}"/>
              </a:ext>
            </a:extLst>
          </p:cNvPr>
          <p:cNvSpPr>
            <a:spLocks noGrp="1"/>
          </p:cNvSpPr>
          <p:nvPr>
            <p:ph idx="1"/>
          </p:nvPr>
        </p:nvSpPr>
        <p:spPr/>
        <p:txBody>
          <a:bodyPr/>
          <a:lstStyle/>
          <a:p>
            <a:r>
              <a:rPr lang="en-US" dirty="0"/>
              <a:t>Reason to use Higher-Order component:</a:t>
            </a:r>
          </a:p>
          <a:p>
            <a:pPr lvl="1"/>
            <a:r>
              <a:rPr lang="en-US" dirty="0"/>
              <a:t>Easy to handle</a:t>
            </a:r>
          </a:p>
          <a:p>
            <a:pPr lvl="1"/>
            <a:r>
              <a:rPr lang="en-US" dirty="0"/>
              <a:t>Get rid of copying the same logic in every component</a:t>
            </a:r>
          </a:p>
          <a:p>
            <a:pPr lvl="1"/>
            <a:r>
              <a:rPr lang="en-US" dirty="0"/>
              <a:t>Makes code more readable</a:t>
            </a:r>
          </a:p>
        </p:txBody>
      </p:sp>
    </p:spTree>
    <p:extLst>
      <p:ext uri="{BB962C8B-B14F-4D97-AF65-F5344CB8AC3E}">
        <p14:creationId xmlns:p14="http://schemas.microsoft.com/office/powerpoint/2010/main" val="24245905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8A49ED-511F-41AD-BC2F-A0E97C737316}"/>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5" name="TextBox 4">
            <a:extLst>
              <a:ext uri="{FF2B5EF4-FFF2-40B4-BE49-F238E27FC236}">
                <a16:creationId xmlns:a16="http://schemas.microsoft.com/office/drawing/2014/main" id="{2FAE352C-5999-4EE8-90F5-BAE36D70CB8D}"/>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cxnSp>
        <p:nvCxnSpPr>
          <p:cNvPr id="6" name="Straight Arrow Connector 5">
            <a:extLst>
              <a:ext uri="{FF2B5EF4-FFF2-40B4-BE49-F238E27FC236}">
                <a16:creationId xmlns:a16="http://schemas.microsoft.com/office/drawing/2014/main" id="{9F7213B5-2FB3-40A8-A910-B7AA4C3D64A5}"/>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658EF8D-268A-4D8D-AAA6-3F3F14636B2F}"/>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8" name="TextBox 7">
            <a:extLst>
              <a:ext uri="{FF2B5EF4-FFF2-40B4-BE49-F238E27FC236}">
                <a16:creationId xmlns:a16="http://schemas.microsoft.com/office/drawing/2014/main" id="{5F042DE4-1A14-4721-9814-BAD15F7BC304}"/>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9" name="Straight Arrow Connector 8">
            <a:extLst>
              <a:ext uri="{FF2B5EF4-FFF2-40B4-BE49-F238E27FC236}">
                <a16:creationId xmlns:a16="http://schemas.microsoft.com/office/drawing/2014/main" id="{5CF2F45B-37D9-4094-9C4E-42323A308803}"/>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7AE7BE7-7883-4A18-B839-24A866891A34}"/>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1" name="TextBox 10">
            <a:extLst>
              <a:ext uri="{FF2B5EF4-FFF2-40B4-BE49-F238E27FC236}">
                <a16:creationId xmlns:a16="http://schemas.microsoft.com/office/drawing/2014/main" id="{CF7AA0C8-B1B0-4AB3-907F-0391FC5DD1EB}"/>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2" name="Rectangle: Rounded Corners 11">
            <a:extLst>
              <a:ext uri="{FF2B5EF4-FFF2-40B4-BE49-F238E27FC236}">
                <a16:creationId xmlns:a16="http://schemas.microsoft.com/office/drawing/2014/main" id="{2C795146-164C-4B68-A72F-1BB9137FA54E}"/>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3" name="Rectangle: Rounded Corners 12">
            <a:extLst>
              <a:ext uri="{FF2B5EF4-FFF2-40B4-BE49-F238E27FC236}">
                <a16:creationId xmlns:a16="http://schemas.microsoft.com/office/drawing/2014/main" id="{B342B2F3-7117-4AE1-AFE9-45BF66721C9B}"/>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4" name="Rectangle: Rounded Corners 13">
            <a:extLst>
              <a:ext uri="{FF2B5EF4-FFF2-40B4-BE49-F238E27FC236}">
                <a16:creationId xmlns:a16="http://schemas.microsoft.com/office/drawing/2014/main" id="{D781D4CE-DC57-491E-98E6-C16BF695E7F0}"/>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5" name="Rectangle: Rounded Corners 14">
            <a:extLst>
              <a:ext uri="{FF2B5EF4-FFF2-40B4-BE49-F238E27FC236}">
                <a16:creationId xmlns:a16="http://schemas.microsoft.com/office/drawing/2014/main" id="{803FDAF4-C840-43F0-9F9A-3C4E9E878C2D}"/>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sp>
        <p:nvSpPr>
          <p:cNvPr id="16" name="Rectangle 15">
            <a:extLst>
              <a:ext uri="{FF2B5EF4-FFF2-40B4-BE49-F238E27FC236}">
                <a16:creationId xmlns:a16="http://schemas.microsoft.com/office/drawing/2014/main" id="{A1AF1523-0D21-4DCA-AAA4-C6047BBAADCF}"/>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7" name="Connector: Elbow 16">
            <a:extLst>
              <a:ext uri="{FF2B5EF4-FFF2-40B4-BE49-F238E27FC236}">
                <a16:creationId xmlns:a16="http://schemas.microsoft.com/office/drawing/2014/main" id="{D40FF8BB-7845-4503-A38C-557099783948}"/>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18" name="TextBox 17">
            <a:extLst>
              <a:ext uri="{FF2B5EF4-FFF2-40B4-BE49-F238E27FC236}">
                <a16:creationId xmlns:a16="http://schemas.microsoft.com/office/drawing/2014/main" id="{0E07E9D5-EAFA-49B7-8A7B-BA1C1A4CEF7E}"/>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19" name="Connector: Elbow 18">
            <a:extLst>
              <a:ext uri="{FF2B5EF4-FFF2-40B4-BE49-F238E27FC236}">
                <a16:creationId xmlns:a16="http://schemas.microsoft.com/office/drawing/2014/main" id="{DE10927D-D27E-4C58-8A77-662F44EBFAA1}"/>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0" name="TextBox 19">
            <a:extLst>
              <a:ext uri="{FF2B5EF4-FFF2-40B4-BE49-F238E27FC236}">
                <a16:creationId xmlns:a16="http://schemas.microsoft.com/office/drawing/2014/main" id="{B8A85B7D-33E2-48F4-9E1B-877C3A308AD7}"/>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cxnSp>
        <p:nvCxnSpPr>
          <p:cNvPr id="21" name="Connector: Elbow 20">
            <a:extLst>
              <a:ext uri="{FF2B5EF4-FFF2-40B4-BE49-F238E27FC236}">
                <a16:creationId xmlns:a16="http://schemas.microsoft.com/office/drawing/2014/main" id="{ABF7565F-BA0E-4E08-B42B-A6158D3F3106}"/>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3">
            <a:extLst>
              <a:ext uri="{FF2B5EF4-FFF2-40B4-BE49-F238E27FC236}">
                <a16:creationId xmlns:a16="http://schemas.microsoft.com/office/drawing/2014/main" id="{7AE6FB98-1AB2-4A53-8C09-4866A8E67153}"/>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sp>
        <p:nvSpPr>
          <p:cNvPr id="23" name="Rectangle: Rounded Corners 22">
            <a:extLst>
              <a:ext uri="{FF2B5EF4-FFF2-40B4-BE49-F238E27FC236}">
                <a16:creationId xmlns:a16="http://schemas.microsoft.com/office/drawing/2014/main" id="{C11F971C-746E-4E0D-A363-D84CD9B380EA}"/>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4" name="Rectangle: Rounded Corners 23">
            <a:extLst>
              <a:ext uri="{FF2B5EF4-FFF2-40B4-BE49-F238E27FC236}">
                <a16:creationId xmlns:a16="http://schemas.microsoft.com/office/drawing/2014/main" id="{2BFD0250-B11D-4CE7-A719-7224DE116BF5}"/>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962311AE-80CF-42D1-AC22-C690C4304073}"/>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E8CBB4C4-B267-4492-A94D-D1C3125E4166}"/>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7" name="Rectangle: Rounded Corners 26">
            <a:extLst>
              <a:ext uri="{FF2B5EF4-FFF2-40B4-BE49-F238E27FC236}">
                <a16:creationId xmlns:a16="http://schemas.microsoft.com/office/drawing/2014/main" id="{53C4AA70-D575-4012-B99D-61C974B39D25}"/>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cxnSp>
        <p:nvCxnSpPr>
          <p:cNvPr id="28" name="Connector: Elbow 27">
            <a:extLst>
              <a:ext uri="{FF2B5EF4-FFF2-40B4-BE49-F238E27FC236}">
                <a16:creationId xmlns:a16="http://schemas.microsoft.com/office/drawing/2014/main" id="{89743721-2C1A-4F5C-BDF1-A1408EA9074D}"/>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BA6004C-DCB0-48B6-A646-3FFC0AD387E6}"/>
              </a:ext>
            </a:extLst>
          </p:cNvPr>
          <p:cNvSpPr txBox="1"/>
          <p:nvPr/>
        </p:nvSpPr>
        <p:spPr>
          <a:xfrm>
            <a:off x="3041523" y="4800381"/>
            <a:ext cx="1046953" cy="646331"/>
          </a:xfrm>
          <a:prstGeom prst="rect">
            <a:avLst/>
          </a:prstGeom>
          <a:noFill/>
        </p:spPr>
        <p:txBody>
          <a:bodyPr wrap="none" rtlCol="0">
            <a:spAutoFit/>
          </a:bodyPr>
          <a:lstStyle/>
          <a:p>
            <a:pPr algn="ctr"/>
            <a:r>
              <a:rPr lang="en-IN" dirty="0"/>
              <a:t>Dispatch </a:t>
            </a:r>
          </a:p>
          <a:p>
            <a:pPr algn="ctr"/>
            <a:r>
              <a:rPr lang="en-IN" dirty="0"/>
              <a:t>Action</a:t>
            </a:r>
          </a:p>
        </p:txBody>
      </p:sp>
      <p:cxnSp>
        <p:nvCxnSpPr>
          <p:cNvPr id="30" name="Straight Arrow Connector 29">
            <a:extLst>
              <a:ext uri="{FF2B5EF4-FFF2-40B4-BE49-F238E27FC236}">
                <a16:creationId xmlns:a16="http://schemas.microsoft.com/office/drawing/2014/main" id="{064CC68B-C26B-4015-BFA8-FA81724F1029}"/>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DBB4A2B-138E-4556-B702-7FFB46901750}"/>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32" name="TextBox 31">
            <a:extLst>
              <a:ext uri="{FF2B5EF4-FFF2-40B4-BE49-F238E27FC236}">
                <a16:creationId xmlns:a16="http://schemas.microsoft.com/office/drawing/2014/main" id="{F6A3B547-AB3C-4141-84E4-914FA98047DB}"/>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3" name="TextBox 32">
            <a:extLst>
              <a:ext uri="{FF2B5EF4-FFF2-40B4-BE49-F238E27FC236}">
                <a16:creationId xmlns:a16="http://schemas.microsoft.com/office/drawing/2014/main" id="{8F003431-8381-4586-80C6-E04CF8363463}"/>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4" name="TextBox 33">
            <a:extLst>
              <a:ext uri="{FF2B5EF4-FFF2-40B4-BE49-F238E27FC236}">
                <a16:creationId xmlns:a16="http://schemas.microsoft.com/office/drawing/2014/main" id="{2E891C4E-6AA2-4DBE-812F-00E612E1D600}"/>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5" name="TextBox 34">
            <a:extLst>
              <a:ext uri="{FF2B5EF4-FFF2-40B4-BE49-F238E27FC236}">
                <a16:creationId xmlns:a16="http://schemas.microsoft.com/office/drawing/2014/main" id="{6D8FE9B5-543F-42C8-9094-69DD16A609EE}"/>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6" name="TextBox 35">
            <a:extLst>
              <a:ext uri="{FF2B5EF4-FFF2-40B4-BE49-F238E27FC236}">
                <a16:creationId xmlns:a16="http://schemas.microsoft.com/office/drawing/2014/main" id="{A4ECE024-BEC8-4E26-BFB8-42217911C0FF}"/>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7" name="TextBox 36">
            <a:extLst>
              <a:ext uri="{FF2B5EF4-FFF2-40B4-BE49-F238E27FC236}">
                <a16:creationId xmlns:a16="http://schemas.microsoft.com/office/drawing/2014/main" id="{F83B2F08-B619-4219-9CD2-71C663C84A90}"/>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9" name="TextBox 38">
            <a:extLst>
              <a:ext uri="{FF2B5EF4-FFF2-40B4-BE49-F238E27FC236}">
                <a16:creationId xmlns:a16="http://schemas.microsoft.com/office/drawing/2014/main" id="{D28EDF6D-5CD5-4A61-83EE-3A754CB7814B}"/>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
        <p:nvSpPr>
          <p:cNvPr id="40" name="TextBox 39">
            <a:extLst>
              <a:ext uri="{FF2B5EF4-FFF2-40B4-BE49-F238E27FC236}">
                <a16:creationId xmlns:a16="http://schemas.microsoft.com/office/drawing/2014/main" id="{EB33C551-AAEE-40B1-AE7A-693CF8BD821F}"/>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Tree>
    <p:extLst>
      <p:ext uri="{BB962C8B-B14F-4D97-AF65-F5344CB8AC3E}">
        <p14:creationId xmlns:p14="http://schemas.microsoft.com/office/powerpoint/2010/main" val="2319885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CABC9E-3AA8-415A-8B00-DD43CC775FC9}"/>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5" name="TextBox 4">
            <a:extLst>
              <a:ext uri="{FF2B5EF4-FFF2-40B4-BE49-F238E27FC236}">
                <a16:creationId xmlns:a16="http://schemas.microsoft.com/office/drawing/2014/main" id="{59C588DB-7D4C-404F-BEF0-F1D82D26F2D3}"/>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6" name="TextBox 5">
            <a:extLst>
              <a:ext uri="{FF2B5EF4-FFF2-40B4-BE49-F238E27FC236}">
                <a16:creationId xmlns:a16="http://schemas.microsoft.com/office/drawing/2014/main" id="{D3AB4950-EBF3-470C-AF97-0BD0C5B0460B}"/>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7" name="Group 6">
            <a:extLst>
              <a:ext uri="{FF2B5EF4-FFF2-40B4-BE49-F238E27FC236}">
                <a16:creationId xmlns:a16="http://schemas.microsoft.com/office/drawing/2014/main" id="{EF54FDC3-1D92-4CA0-97AE-739B836D629E}"/>
              </a:ext>
            </a:extLst>
          </p:cNvPr>
          <p:cNvGrpSpPr/>
          <p:nvPr/>
        </p:nvGrpSpPr>
        <p:grpSpPr>
          <a:xfrm>
            <a:off x="7810595" y="663726"/>
            <a:ext cx="1130132" cy="749454"/>
            <a:chOff x="8762260" y="1677880"/>
            <a:chExt cx="1262108" cy="898124"/>
          </a:xfrm>
        </p:grpSpPr>
        <p:sp>
          <p:nvSpPr>
            <p:cNvPr id="8" name="Rectangle: Rounded Corners 7">
              <a:extLst>
                <a:ext uri="{FF2B5EF4-FFF2-40B4-BE49-F238E27FC236}">
                  <a16:creationId xmlns:a16="http://schemas.microsoft.com/office/drawing/2014/main" id="{3E644365-93F1-4482-B995-543A8F4EC6D6}"/>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619D8CB1-F6CA-4A69-8B22-AE079006EB2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10" name="Group 9">
            <a:extLst>
              <a:ext uri="{FF2B5EF4-FFF2-40B4-BE49-F238E27FC236}">
                <a16:creationId xmlns:a16="http://schemas.microsoft.com/office/drawing/2014/main" id="{E0265790-B2DA-4EB5-927C-0229C16E95A9}"/>
              </a:ext>
            </a:extLst>
          </p:cNvPr>
          <p:cNvGrpSpPr/>
          <p:nvPr/>
        </p:nvGrpSpPr>
        <p:grpSpPr>
          <a:xfrm>
            <a:off x="9193562" y="676589"/>
            <a:ext cx="1130132" cy="749454"/>
            <a:chOff x="8762260" y="1677880"/>
            <a:chExt cx="1262108" cy="898124"/>
          </a:xfrm>
        </p:grpSpPr>
        <p:sp>
          <p:nvSpPr>
            <p:cNvPr id="11" name="Rectangle: Rounded Corners 10">
              <a:extLst>
                <a:ext uri="{FF2B5EF4-FFF2-40B4-BE49-F238E27FC236}">
                  <a16:creationId xmlns:a16="http://schemas.microsoft.com/office/drawing/2014/main" id="{44658F00-D89C-4037-94D2-0725B4A7C3DF}"/>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2" name="Rectangle: Rounded Corners 11">
              <a:extLst>
                <a:ext uri="{FF2B5EF4-FFF2-40B4-BE49-F238E27FC236}">
                  <a16:creationId xmlns:a16="http://schemas.microsoft.com/office/drawing/2014/main" id="{0BCC94DF-AE43-4896-89A5-EC7F06D73F5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3" name="Group 12">
            <a:extLst>
              <a:ext uri="{FF2B5EF4-FFF2-40B4-BE49-F238E27FC236}">
                <a16:creationId xmlns:a16="http://schemas.microsoft.com/office/drawing/2014/main" id="{31574667-78F7-4D7D-8EFE-DCFF6C2E47B5}"/>
              </a:ext>
            </a:extLst>
          </p:cNvPr>
          <p:cNvGrpSpPr/>
          <p:nvPr/>
        </p:nvGrpSpPr>
        <p:grpSpPr>
          <a:xfrm>
            <a:off x="8564239" y="1525159"/>
            <a:ext cx="1130132" cy="749454"/>
            <a:chOff x="8762260" y="1677880"/>
            <a:chExt cx="1262108" cy="898124"/>
          </a:xfrm>
        </p:grpSpPr>
        <p:sp>
          <p:nvSpPr>
            <p:cNvPr id="14" name="Rectangle: Rounded Corners 13">
              <a:extLst>
                <a:ext uri="{FF2B5EF4-FFF2-40B4-BE49-F238E27FC236}">
                  <a16:creationId xmlns:a16="http://schemas.microsoft.com/office/drawing/2014/main" id="{185E6086-A40B-4EC7-BCB2-EC134E59A846}"/>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5" name="Rectangle: Rounded Corners 14">
              <a:extLst>
                <a:ext uri="{FF2B5EF4-FFF2-40B4-BE49-F238E27FC236}">
                  <a16:creationId xmlns:a16="http://schemas.microsoft.com/office/drawing/2014/main" id="{D9563D52-1BEA-4510-A33E-BECC0EF98FC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6" name="Straight Connector 15">
            <a:extLst>
              <a:ext uri="{FF2B5EF4-FFF2-40B4-BE49-F238E27FC236}">
                <a16:creationId xmlns:a16="http://schemas.microsoft.com/office/drawing/2014/main" id="{882BB6AE-15CA-4B0B-A3B7-76BAD5497A93}"/>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7" name="Straight Arrow Connector 16">
            <a:extLst>
              <a:ext uri="{FF2B5EF4-FFF2-40B4-BE49-F238E27FC236}">
                <a16:creationId xmlns:a16="http://schemas.microsoft.com/office/drawing/2014/main" id="{1C90ADAB-31F2-45F0-8954-C24A8579DFB8}"/>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EBA700A-3005-4E7F-9FDE-5DE5878C541C}"/>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9" name="TextBox 18">
            <a:extLst>
              <a:ext uri="{FF2B5EF4-FFF2-40B4-BE49-F238E27FC236}">
                <a16:creationId xmlns:a16="http://schemas.microsoft.com/office/drawing/2014/main" id="{68A57E71-F597-4755-8EAC-DA71652E24BE}"/>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20" name="Straight Arrow Connector 19">
            <a:extLst>
              <a:ext uri="{FF2B5EF4-FFF2-40B4-BE49-F238E27FC236}">
                <a16:creationId xmlns:a16="http://schemas.microsoft.com/office/drawing/2014/main" id="{2BBFCDE3-5AA9-412C-BE55-B3EFC911E0D7}"/>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890A3D21-2412-4F4D-82FD-6D5F2F8D0D14}"/>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2" name="Rectangle 21">
            <a:extLst>
              <a:ext uri="{FF2B5EF4-FFF2-40B4-BE49-F238E27FC236}">
                <a16:creationId xmlns:a16="http://schemas.microsoft.com/office/drawing/2014/main" id="{23F8BE03-1420-4EF4-A0B5-477FA12208FF}"/>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04E15437-2861-4749-AEF0-FD7C337523A6}"/>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EE16E328-E430-4396-AB99-F09928CBFD90}"/>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638FEB00-73E7-47F7-9543-E3577A546FEB}"/>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D04C0236-19F9-47C6-B01D-C526D9C267C3}"/>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7" name="Flowchart: Magnetic Disk 26">
            <a:extLst>
              <a:ext uri="{FF2B5EF4-FFF2-40B4-BE49-F238E27FC236}">
                <a16:creationId xmlns:a16="http://schemas.microsoft.com/office/drawing/2014/main" id="{0D77EA1B-6881-4169-BEC3-747241C9371E}"/>
              </a:ext>
            </a:extLst>
          </p:cNvPr>
          <p:cNvSpPr/>
          <p:nvPr/>
        </p:nvSpPr>
        <p:spPr>
          <a:xfrm>
            <a:off x="10843823" y="487556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28" name="Rectangle 27">
            <a:extLst>
              <a:ext uri="{FF2B5EF4-FFF2-40B4-BE49-F238E27FC236}">
                <a16:creationId xmlns:a16="http://schemas.microsoft.com/office/drawing/2014/main" id="{D0BD0B05-1445-4546-AD06-876BA79B2BEA}"/>
              </a:ext>
            </a:extLst>
          </p:cNvPr>
          <p:cNvSpPr/>
          <p:nvPr/>
        </p:nvSpPr>
        <p:spPr>
          <a:xfrm>
            <a:off x="7651577" y="4157549"/>
            <a:ext cx="2082351" cy="2494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29" name="Straight Arrow Connector 28">
            <a:extLst>
              <a:ext uri="{FF2B5EF4-FFF2-40B4-BE49-F238E27FC236}">
                <a16:creationId xmlns:a16="http://schemas.microsoft.com/office/drawing/2014/main" id="{A95467F9-D4E8-4262-B0A6-032391E49CD5}"/>
              </a:ext>
            </a:extLst>
          </p:cNvPr>
          <p:cNvCxnSpPr/>
          <p:nvPr/>
        </p:nvCxnSpPr>
        <p:spPr>
          <a:xfrm>
            <a:off x="9746651" y="5212080"/>
            <a:ext cx="1109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798A823-E646-499E-BCC7-4AEE081D0BAD}"/>
              </a:ext>
            </a:extLst>
          </p:cNvPr>
          <p:cNvCxnSpPr/>
          <p:nvPr/>
        </p:nvCxnSpPr>
        <p:spPr>
          <a:xfrm flipH="1">
            <a:off x="9733928" y="5744094"/>
            <a:ext cx="11098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4C739E4A-EE1D-4A9E-886D-D0230B6B23B4}"/>
              </a:ext>
            </a:extLst>
          </p:cNvPr>
          <p:cNvSpPr txBox="1"/>
          <p:nvPr/>
        </p:nvSpPr>
        <p:spPr>
          <a:xfrm>
            <a:off x="7676028" y="4609235"/>
            <a:ext cx="1959779" cy="1754326"/>
          </a:xfrm>
          <a:prstGeom prst="rect">
            <a:avLst/>
          </a:prstGeom>
          <a:noFill/>
        </p:spPr>
        <p:txBody>
          <a:bodyPr wrap="square" rtlCol="0">
            <a:spAutoFit/>
          </a:bodyPr>
          <a:lstStyle/>
          <a:p>
            <a:r>
              <a:rPr lang="en-IN" dirty="0">
                <a:solidFill>
                  <a:schemeClr val="bg1"/>
                </a:solidFill>
              </a:rPr>
              <a:t>RESTful API</a:t>
            </a:r>
          </a:p>
          <a:p>
            <a:endParaRPr lang="en-IN" dirty="0">
              <a:solidFill>
                <a:schemeClr val="bg1"/>
              </a:solidFill>
            </a:endParaRPr>
          </a:p>
          <a:p>
            <a:r>
              <a:rPr lang="en-IN" dirty="0">
                <a:solidFill>
                  <a:schemeClr val="bg1"/>
                </a:solidFill>
              </a:rPr>
              <a:t>ASP .NET Web API</a:t>
            </a:r>
          </a:p>
          <a:p>
            <a:r>
              <a:rPr lang="en-IN" dirty="0">
                <a:solidFill>
                  <a:schemeClr val="bg1"/>
                </a:solidFill>
              </a:rPr>
              <a:t>JWS</a:t>
            </a:r>
          </a:p>
          <a:p>
            <a:r>
              <a:rPr lang="en-IN" dirty="0">
                <a:solidFill>
                  <a:schemeClr val="bg1"/>
                </a:solidFill>
              </a:rPr>
              <a:t>Express JS</a:t>
            </a:r>
          </a:p>
          <a:p>
            <a:r>
              <a:rPr lang="en-IN" dirty="0">
                <a:solidFill>
                  <a:schemeClr val="bg1"/>
                </a:solidFill>
              </a:rPr>
              <a:t>Python</a:t>
            </a:r>
          </a:p>
        </p:txBody>
      </p:sp>
      <p:cxnSp>
        <p:nvCxnSpPr>
          <p:cNvPr id="32" name="Straight Arrow Connector 31">
            <a:extLst>
              <a:ext uri="{FF2B5EF4-FFF2-40B4-BE49-F238E27FC236}">
                <a16:creationId xmlns:a16="http://schemas.microsoft.com/office/drawing/2014/main" id="{C36563DE-5AF9-4E50-BC64-179D36D35A60}"/>
              </a:ext>
            </a:extLst>
          </p:cNvPr>
          <p:cNvCxnSpPr>
            <a:cxnSpLocks/>
          </p:cNvCxnSpPr>
          <p:nvPr/>
        </p:nvCxnSpPr>
        <p:spPr>
          <a:xfrm>
            <a:off x="3376980" y="4761055"/>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15DC7ED-8E53-4A33-AADE-BD0DE25B5066}"/>
              </a:ext>
            </a:extLst>
          </p:cNvPr>
          <p:cNvSpPr txBox="1"/>
          <p:nvPr/>
        </p:nvSpPr>
        <p:spPr>
          <a:xfrm>
            <a:off x="4422748" y="4404586"/>
            <a:ext cx="1901611" cy="369332"/>
          </a:xfrm>
          <a:prstGeom prst="rect">
            <a:avLst/>
          </a:prstGeom>
          <a:noFill/>
        </p:spPr>
        <p:txBody>
          <a:bodyPr wrap="none" rtlCol="0">
            <a:spAutoFit/>
          </a:bodyPr>
          <a:lstStyle/>
          <a:p>
            <a:r>
              <a:rPr lang="en-IN" dirty="0"/>
              <a:t>AJAX - HTTP + URL</a:t>
            </a:r>
          </a:p>
        </p:txBody>
      </p:sp>
      <p:cxnSp>
        <p:nvCxnSpPr>
          <p:cNvPr id="34" name="Straight Arrow Connector 33">
            <a:extLst>
              <a:ext uri="{FF2B5EF4-FFF2-40B4-BE49-F238E27FC236}">
                <a16:creationId xmlns:a16="http://schemas.microsoft.com/office/drawing/2014/main" id="{EDC7B215-BE3B-4DF1-8B27-C6F83C819A5B}"/>
              </a:ext>
            </a:extLst>
          </p:cNvPr>
          <p:cNvCxnSpPr/>
          <p:nvPr/>
        </p:nvCxnSpPr>
        <p:spPr>
          <a:xfrm flipH="1">
            <a:off x="3376980" y="5156111"/>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72C436E3-8C20-4A71-9C90-2A2C793120A6}"/>
              </a:ext>
            </a:extLst>
          </p:cNvPr>
          <p:cNvSpPr txBox="1"/>
          <p:nvPr/>
        </p:nvSpPr>
        <p:spPr>
          <a:xfrm>
            <a:off x="5026916" y="5215702"/>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sp>
        <p:nvSpPr>
          <p:cNvPr id="36" name="TextBox 35">
            <a:extLst>
              <a:ext uri="{FF2B5EF4-FFF2-40B4-BE49-F238E27FC236}">
                <a16:creationId xmlns:a16="http://schemas.microsoft.com/office/drawing/2014/main" id="{E154335C-49E1-4718-8F49-E4951411DAB9}"/>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7" name="Rectangle 36">
            <a:extLst>
              <a:ext uri="{FF2B5EF4-FFF2-40B4-BE49-F238E27FC236}">
                <a16:creationId xmlns:a16="http://schemas.microsoft.com/office/drawing/2014/main" id="{B63FC733-C183-4BDE-8EF6-0A284637F612}"/>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8" name="TextBox 37">
            <a:extLst>
              <a:ext uri="{FF2B5EF4-FFF2-40B4-BE49-F238E27FC236}">
                <a16:creationId xmlns:a16="http://schemas.microsoft.com/office/drawing/2014/main" id="{D0086651-4B29-4FFE-889A-AEC23780E79B}"/>
              </a:ext>
            </a:extLst>
          </p:cNvPr>
          <p:cNvSpPr txBox="1"/>
          <p:nvPr/>
        </p:nvSpPr>
        <p:spPr>
          <a:xfrm>
            <a:off x="196394" y="5821559"/>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9" name="TextBox 38">
            <a:extLst>
              <a:ext uri="{FF2B5EF4-FFF2-40B4-BE49-F238E27FC236}">
                <a16:creationId xmlns:a16="http://schemas.microsoft.com/office/drawing/2014/main" id="{05DB589F-12E2-4410-B850-D833B8D785ED}"/>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
        <p:nvSpPr>
          <p:cNvPr id="40" name="TextBox 39">
            <a:extLst>
              <a:ext uri="{FF2B5EF4-FFF2-40B4-BE49-F238E27FC236}">
                <a16:creationId xmlns:a16="http://schemas.microsoft.com/office/drawing/2014/main" id="{89A2F094-0C11-4F61-91FB-217543DC3461}"/>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Tree>
    <p:extLst>
      <p:ext uri="{BB962C8B-B14F-4D97-AF65-F5344CB8AC3E}">
        <p14:creationId xmlns:p14="http://schemas.microsoft.com/office/powerpoint/2010/main" val="342108480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p:txBody>
          <a:bodyPr/>
          <a:lstStyle/>
          <a:p>
            <a:r>
              <a:rPr lang="en-US" dirty="0"/>
              <a:t>Redux Middleware and Side Effects</a:t>
            </a:r>
            <a:endParaRPr lang="en-IN" dirty="0"/>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p:txBody>
          <a:bodyPr>
            <a:normAutofit fontScale="85000" lnSpcReduction="20000"/>
          </a:bodyPr>
          <a:lstStyle/>
          <a:p>
            <a:r>
              <a:rPr lang="en-US" dirty="0"/>
              <a:t>Redux store doesn't know anything about async logic. It only knows how to synchronously dispatch actions, update the state by calling the root reducer function, and notify the UI that something has changed. </a:t>
            </a:r>
          </a:p>
          <a:p>
            <a:r>
              <a:rPr lang="en-US" dirty="0"/>
              <a:t>Any </a:t>
            </a:r>
            <a:r>
              <a:rPr lang="en-US" dirty="0" err="1"/>
              <a:t>asynchronicity</a:t>
            </a:r>
            <a:r>
              <a:rPr lang="en-US" dirty="0"/>
              <a:t> has to happen outside the store.</a:t>
            </a:r>
          </a:p>
          <a:p>
            <a:r>
              <a:rPr lang="en-US" dirty="0"/>
              <a:t>Redux reducers must never contain "side effects". A "side effect" is any change to state or behavior that can be seen outside of returning a value from a function. </a:t>
            </a:r>
          </a:p>
          <a:p>
            <a:r>
              <a:rPr lang="en-US" dirty="0"/>
              <a:t>Some common kinds of side effects are things like:</a:t>
            </a:r>
          </a:p>
          <a:p>
            <a:pPr lvl="1"/>
            <a:r>
              <a:rPr lang="en-US" dirty="0"/>
              <a:t>Logging a value to the console</a:t>
            </a:r>
          </a:p>
          <a:p>
            <a:pPr lvl="1"/>
            <a:r>
              <a:rPr lang="en-US" dirty="0"/>
              <a:t>Saving a file</a:t>
            </a:r>
          </a:p>
          <a:p>
            <a:pPr lvl="1"/>
            <a:r>
              <a:rPr lang="en-US" dirty="0"/>
              <a:t>Setting an async timer</a:t>
            </a:r>
          </a:p>
          <a:p>
            <a:pPr lvl="1"/>
            <a:r>
              <a:rPr lang="en-US" dirty="0"/>
              <a:t>Making an AJAX HTTP request</a:t>
            </a:r>
          </a:p>
          <a:p>
            <a:pPr lvl="1"/>
            <a:r>
              <a:rPr lang="en-US" dirty="0"/>
              <a:t>Modifying some state that exists outside of a function, or mutating arguments to a function</a:t>
            </a:r>
          </a:p>
          <a:p>
            <a:pPr lvl="1"/>
            <a:r>
              <a:rPr lang="en-US" dirty="0"/>
              <a:t>Generating random numbers or unique random IDs (such as </a:t>
            </a:r>
            <a:r>
              <a:rPr lang="en-US" dirty="0" err="1"/>
              <a:t>Math.random</a:t>
            </a:r>
            <a:r>
              <a:rPr lang="en-US" dirty="0"/>
              <a:t>() or </a:t>
            </a:r>
            <a:r>
              <a:rPr lang="en-US" dirty="0" err="1"/>
              <a:t>Date.now</a:t>
            </a:r>
            <a:r>
              <a:rPr lang="en-US" dirty="0"/>
              <a:t>())</a:t>
            </a:r>
          </a:p>
          <a:p>
            <a:r>
              <a:rPr lang="en-US" dirty="0"/>
              <a:t>Redux middleware were designed to enable writing logic that has side effects.</a:t>
            </a:r>
          </a:p>
        </p:txBody>
      </p:sp>
    </p:spTree>
    <p:extLst>
      <p:ext uri="{BB962C8B-B14F-4D97-AF65-F5344CB8AC3E}">
        <p14:creationId xmlns:p14="http://schemas.microsoft.com/office/powerpoint/2010/main" val="29094445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8A49ED-511F-41AD-BC2F-A0E97C737316}"/>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5" name="TextBox 4">
            <a:extLst>
              <a:ext uri="{FF2B5EF4-FFF2-40B4-BE49-F238E27FC236}">
                <a16:creationId xmlns:a16="http://schemas.microsoft.com/office/drawing/2014/main" id="{2FAE352C-5999-4EE8-90F5-BAE36D70CB8D}"/>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cxnSp>
        <p:nvCxnSpPr>
          <p:cNvPr id="6" name="Straight Arrow Connector 5">
            <a:extLst>
              <a:ext uri="{FF2B5EF4-FFF2-40B4-BE49-F238E27FC236}">
                <a16:creationId xmlns:a16="http://schemas.microsoft.com/office/drawing/2014/main" id="{9F7213B5-2FB3-40A8-A910-B7AA4C3D64A5}"/>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658EF8D-268A-4D8D-AAA6-3F3F14636B2F}"/>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8" name="TextBox 7">
            <a:extLst>
              <a:ext uri="{FF2B5EF4-FFF2-40B4-BE49-F238E27FC236}">
                <a16:creationId xmlns:a16="http://schemas.microsoft.com/office/drawing/2014/main" id="{5F042DE4-1A14-4721-9814-BAD15F7BC304}"/>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9" name="Straight Arrow Connector 8">
            <a:extLst>
              <a:ext uri="{FF2B5EF4-FFF2-40B4-BE49-F238E27FC236}">
                <a16:creationId xmlns:a16="http://schemas.microsoft.com/office/drawing/2014/main" id="{5CF2F45B-37D9-4094-9C4E-42323A308803}"/>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7AE7BE7-7883-4A18-B839-24A866891A34}"/>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1" name="TextBox 10">
            <a:extLst>
              <a:ext uri="{FF2B5EF4-FFF2-40B4-BE49-F238E27FC236}">
                <a16:creationId xmlns:a16="http://schemas.microsoft.com/office/drawing/2014/main" id="{CF7AA0C8-B1B0-4AB3-907F-0391FC5DD1EB}"/>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2" name="Rectangle: Rounded Corners 11">
            <a:extLst>
              <a:ext uri="{FF2B5EF4-FFF2-40B4-BE49-F238E27FC236}">
                <a16:creationId xmlns:a16="http://schemas.microsoft.com/office/drawing/2014/main" id="{2C795146-164C-4B68-A72F-1BB9137FA54E}"/>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3" name="Rectangle: Rounded Corners 12">
            <a:extLst>
              <a:ext uri="{FF2B5EF4-FFF2-40B4-BE49-F238E27FC236}">
                <a16:creationId xmlns:a16="http://schemas.microsoft.com/office/drawing/2014/main" id="{B342B2F3-7117-4AE1-AFE9-45BF66721C9B}"/>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4" name="Rectangle: Rounded Corners 13">
            <a:extLst>
              <a:ext uri="{FF2B5EF4-FFF2-40B4-BE49-F238E27FC236}">
                <a16:creationId xmlns:a16="http://schemas.microsoft.com/office/drawing/2014/main" id="{D781D4CE-DC57-491E-98E6-C16BF695E7F0}"/>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5" name="Rectangle: Rounded Corners 14">
            <a:extLst>
              <a:ext uri="{FF2B5EF4-FFF2-40B4-BE49-F238E27FC236}">
                <a16:creationId xmlns:a16="http://schemas.microsoft.com/office/drawing/2014/main" id="{803FDAF4-C840-43F0-9F9A-3C4E9E878C2D}"/>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sp>
        <p:nvSpPr>
          <p:cNvPr id="16" name="Rectangle 15">
            <a:extLst>
              <a:ext uri="{FF2B5EF4-FFF2-40B4-BE49-F238E27FC236}">
                <a16:creationId xmlns:a16="http://schemas.microsoft.com/office/drawing/2014/main" id="{A1AF1523-0D21-4DCA-AAA4-C6047BBAADCF}"/>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7" name="Connector: Elbow 16">
            <a:extLst>
              <a:ext uri="{FF2B5EF4-FFF2-40B4-BE49-F238E27FC236}">
                <a16:creationId xmlns:a16="http://schemas.microsoft.com/office/drawing/2014/main" id="{D40FF8BB-7845-4503-A38C-557099783948}"/>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18" name="TextBox 17">
            <a:extLst>
              <a:ext uri="{FF2B5EF4-FFF2-40B4-BE49-F238E27FC236}">
                <a16:creationId xmlns:a16="http://schemas.microsoft.com/office/drawing/2014/main" id="{0E07E9D5-EAFA-49B7-8A7B-BA1C1A4CEF7E}"/>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19" name="Connector: Elbow 18">
            <a:extLst>
              <a:ext uri="{FF2B5EF4-FFF2-40B4-BE49-F238E27FC236}">
                <a16:creationId xmlns:a16="http://schemas.microsoft.com/office/drawing/2014/main" id="{DE10927D-D27E-4C58-8A77-662F44EBFAA1}"/>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0" name="TextBox 19">
            <a:extLst>
              <a:ext uri="{FF2B5EF4-FFF2-40B4-BE49-F238E27FC236}">
                <a16:creationId xmlns:a16="http://schemas.microsoft.com/office/drawing/2014/main" id="{B8A85B7D-33E2-48F4-9E1B-877C3A308AD7}"/>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cxnSp>
        <p:nvCxnSpPr>
          <p:cNvPr id="21" name="Connector: Elbow 20">
            <a:extLst>
              <a:ext uri="{FF2B5EF4-FFF2-40B4-BE49-F238E27FC236}">
                <a16:creationId xmlns:a16="http://schemas.microsoft.com/office/drawing/2014/main" id="{ABF7565F-BA0E-4E08-B42B-A6158D3F3106}"/>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3">
            <a:extLst>
              <a:ext uri="{FF2B5EF4-FFF2-40B4-BE49-F238E27FC236}">
                <a16:creationId xmlns:a16="http://schemas.microsoft.com/office/drawing/2014/main" id="{7AE6FB98-1AB2-4A53-8C09-4866A8E67153}"/>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sp>
        <p:nvSpPr>
          <p:cNvPr id="23" name="Rectangle: Rounded Corners 22">
            <a:extLst>
              <a:ext uri="{FF2B5EF4-FFF2-40B4-BE49-F238E27FC236}">
                <a16:creationId xmlns:a16="http://schemas.microsoft.com/office/drawing/2014/main" id="{C11F971C-746E-4E0D-A363-D84CD9B380EA}"/>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4" name="Rectangle: Rounded Corners 23">
            <a:extLst>
              <a:ext uri="{FF2B5EF4-FFF2-40B4-BE49-F238E27FC236}">
                <a16:creationId xmlns:a16="http://schemas.microsoft.com/office/drawing/2014/main" id="{2BFD0250-B11D-4CE7-A719-7224DE116BF5}"/>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962311AE-80CF-42D1-AC22-C690C4304073}"/>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E8CBB4C4-B267-4492-A94D-D1C3125E4166}"/>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7" name="Rectangle: Rounded Corners 26">
            <a:extLst>
              <a:ext uri="{FF2B5EF4-FFF2-40B4-BE49-F238E27FC236}">
                <a16:creationId xmlns:a16="http://schemas.microsoft.com/office/drawing/2014/main" id="{53C4AA70-D575-4012-B99D-61C974B39D25}"/>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cxnSp>
        <p:nvCxnSpPr>
          <p:cNvPr id="28" name="Connector: Elbow 27">
            <a:extLst>
              <a:ext uri="{FF2B5EF4-FFF2-40B4-BE49-F238E27FC236}">
                <a16:creationId xmlns:a16="http://schemas.microsoft.com/office/drawing/2014/main" id="{89743721-2C1A-4F5C-BDF1-A1408EA9074D}"/>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BA6004C-DCB0-48B6-A646-3FFC0AD387E6}"/>
              </a:ext>
            </a:extLst>
          </p:cNvPr>
          <p:cNvSpPr txBox="1"/>
          <p:nvPr/>
        </p:nvSpPr>
        <p:spPr>
          <a:xfrm>
            <a:off x="2978727" y="1157459"/>
            <a:ext cx="1046953" cy="646331"/>
          </a:xfrm>
          <a:prstGeom prst="rect">
            <a:avLst/>
          </a:prstGeom>
          <a:noFill/>
        </p:spPr>
        <p:txBody>
          <a:bodyPr wrap="none" rtlCol="0">
            <a:spAutoFit/>
          </a:bodyPr>
          <a:lstStyle/>
          <a:p>
            <a:pPr algn="ctr"/>
            <a:r>
              <a:rPr lang="en-IN" dirty="0"/>
              <a:t>Dispatch </a:t>
            </a:r>
          </a:p>
          <a:p>
            <a:pPr algn="ctr"/>
            <a:r>
              <a:rPr lang="en-IN" dirty="0"/>
              <a:t>Action</a:t>
            </a:r>
          </a:p>
        </p:txBody>
      </p:sp>
      <p:cxnSp>
        <p:nvCxnSpPr>
          <p:cNvPr id="30" name="Straight Arrow Connector 29">
            <a:extLst>
              <a:ext uri="{FF2B5EF4-FFF2-40B4-BE49-F238E27FC236}">
                <a16:creationId xmlns:a16="http://schemas.microsoft.com/office/drawing/2014/main" id="{064CC68B-C26B-4015-BFA8-FA81724F1029}"/>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DBB4A2B-138E-4556-B702-7FFB46901750}"/>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32" name="TextBox 31">
            <a:extLst>
              <a:ext uri="{FF2B5EF4-FFF2-40B4-BE49-F238E27FC236}">
                <a16:creationId xmlns:a16="http://schemas.microsoft.com/office/drawing/2014/main" id="{F6A3B547-AB3C-4141-84E4-914FA98047DB}"/>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3" name="TextBox 32">
            <a:extLst>
              <a:ext uri="{FF2B5EF4-FFF2-40B4-BE49-F238E27FC236}">
                <a16:creationId xmlns:a16="http://schemas.microsoft.com/office/drawing/2014/main" id="{8F003431-8381-4586-80C6-E04CF8363463}"/>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4" name="TextBox 33">
            <a:extLst>
              <a:ext uri="{FF2B5EF4-FFF2-40B4-BE49-F238E27FC236}">
                <a16:creationId xmlns:a16="http://schemas.microsoft.com/office/drawing/2014/main" id="{2E891C4E-6AA2-4DBE-812F-00E612E1D600}"/>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5" name="TextBox 34">
            <a:extLst>
              <a:ext uri="{FF2B5EF4-FFF2-40B4-BE49-F238E27FC236}">
                <a16:creationId xmlns:a16="http://schemas.microsoft.com/office/drawing/2014/main" id="{6D8FE9B5-543F-42C8-9094-69DD16A609EE}"/>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6" name="TextBox 35">
            <a:extLst>
              <a:ext uri="{FF2B5EF4-FFF2-40B4-BE49-F238E27FC236}">
                <a16:creationId xmlns:a16="http://schemas.microsoft.com/office/drawing/2014/main" id="{A4ECE024-BEC8-4E26-BFB8-42217911C0FF}"/>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7" name="TextBox 36">
            <a:extLst>
              <a:ext uri="{FF2B5EF4-FFF2-40B4-BE49-F238E27FC236}">
                <a16:creationId xmlns:a16="http://schemas.microsoft.com/office/drawing/2014/main" id="{F83B2F08-B619-4219-9CD2-71C663C84A90}"/>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9" name="TextBox 38">
            <a:extLst>
              <a:ext uri="{FF2B5EF4-FFF2-40B4-BE49-F238E27FC236}">
                <a16:creationId xmlns:a16="http://schemas.microsoft.com/office/drawing/2014/main" id="{D28EDF6D-5CD5-4A61-83EE-3A754CB7814B}"/>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
        <p:nvSpPr>
          <p:cNvPr id="40" name="TextBox 39">
            <a:extLst>
              <a:ext uri="{FF2B5EF4-FFF2-40B4-BE49-F238E27FC236}">
                <a16:creationId xmlns:a16="http://schemas.microsoft.com/office/drawing/2014/main" id="{EB33C551-AAEE-40B1-AE7A-693CF8BD821F}"/>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38" name="Rectangle 37">
            <a:extLst>
              <a:ext uri="{FF2B5EF4-FFF2-40B4-BE49-F238E27FC236}">
                <a16:creationId xmlns:a16="http://schemas.microsoft.com/office/drawing/2014/main" id="{2103EF98-74F5-40E7-83F3-079E515B7F26}"/>
              </a:ext>
            </a:extLst>
          </p:cNvPr>
          <p:cNvSpPr/>
          <p:nvPr/>
        </p:nvSpPr>
        <p:spPr>
          <a:xfrm>
            <a:off x="2552700" y="2070379"/>
            <a:ext cx="1665860" cy="3587308"/>
          </a:xfrm>
          <a:prstGeom prst="rect">
            <a:avLst/>
          </a:prstGeom>
          <a:solidFill>
            <a:schemeClr val="accent4">
              <a:alpha val="50000"/>
            </a:schemeClr>
          </a:solidFill>
          <a:ln w="28575">
            <a:solidFill>
              <a:schemeClr val="accent1"/>
            </a:solidFill>
            <a:prstDash val="sysDash"/>
          </a:ln>
        </p:spPr>
        <p:style>
          <a:lnRef idx="0">
            <a:scrgbClr r="0" g="0" b="0"/>
          </a:lnRef>
          <a:fillRef idx="0">
            <a:scrgbClr r="0" g="0" b="0"/>
          </a:fillRef>
          <a:effectRef idx="0">
            <a:scrgbClr r="0" g="0" b="0"/>
          </a:effectRef>
          <a:fontRef idx="minor">
            <a:schemeClr val="lt1"/>
          </a:fontRef>
        </p:style>
        <p:txBody>
          <a:bodyPr rtlCol="0" anchor="ctr"/>
          <a:lstStyle/>
          <a:p>
            <a:pPr algn="ctr"/>
            <a:endParaRPr lang="en-IN" sz="2000" b="1" dirty="0">
              <a:solidFill>
                <a:srgbClr val="FF0000"/>
              </a:solidFill>
            </a:endParaRPr>
          </a:p>
          <a:p>
            <a:pPr algn="ctr"/>
            <a:r>
              <a:rPr lang="en-IN" sz="2000" b="1" dirty="0">
                <a:solidFill>
                  <a:srgbClr val="FF0000"/>
                </a:solidFill>
              </a:rPr>
              <a:t>REDUX</a:t>
            </a:r>
          </a:p>
          <a:p>
            <a:pPr algn="ctr"/>
            <a:r>
              <a:rPr lang="en-IN" sz="2000" b="1" dirty="0">
                <a:solidFill>
                  <a:srgbClr val="FF0000"/>
                </a:solidFill>
              </a:rPr>
              <a:t>THUNK</a:t>
            </a:r>
          </a:p>
          <a:p>
            <a:pPr algn="ctr"/>
            <a:r>
              <a:rPr lang="en-IN" sz="2000" b="1" dirty="0">
                <a:solidFill>
                  <a:srgbClr val="FF0000"/>
                </a:solidFill>
              </a:rPr>
              <a:t>MIDDLEWARE</a:t>
            </a:r>
          </a:p>
        </p:txBody>
      </p:sp>
      <p:sp>
        <p:nvSpPr>
          <p:cNvPr id="41" name="TextBox 40">
            <a:extLst>
              <a:ext uri="{FF2B5EF4-FFF2-40B4-BE49-F238E27FC236}">
                <a16:creationId xmlns:a16="http://schemas.microsoft.com/office/drawing/2014/main" id="{044B195E-C0C8-44BF-BF9F-EB693DB30B16}"/>
              </a:ext>
            </a:extLst>
          </p:cNvPr>
          <p:cNvSpPr txBox="1"/>
          <p:nvPr/>
        </p:nvSpPr>
        <p:spPr>
          <a:xfrm>
            <a:off x="2929088" y="4800381"/>
            <a:ext cx="1271823" cy="646331"/>
          </a:xfrm>
          <a:prstGeom prst="rect">
            <a:avLst/>
          </a:prstGeom>
          <a:noFill/>
        </p:spPr>
        <p:txBody>
          <a:bodyPr wrap="none" rtlCol="0">
            <a:spAutoFit/>
          </a:bodyPr>
          <a:lstStyle/>
          <a:p>
            <a:pPr algn="ctr"/>
            <a:r>
              <a:rPr lang="en-IN" dirty="0"/>
              <a:t>Dispatch </a:t>
            </a:r>
          </a:p>
          <a:p>
            <a:pPr algn="ctr"/>
            <a:r>
              <a:rPr lang="en-IN" dirty="0"/>
              <a:t>To Function</a:t>
            </a:r>
          </a:p>
        </p:txBody>
      </p:sp>
      <p:sp>
        <p:nvSpPr>
          <p:cNvPr id="42" name="Rectangle 41">
            <a:extLst>
              <a:ext uri="{FF2B5EF4-FFF2-40B4-BE49-F238E27FC236}">
                <a16:creationId xmlns:a16="http://schemas.microsoft.com/office/drawing/2014/main" id="{631F0164-6645-4E53-97CA-6B3A2DEDA1B9}"/>
              </a:ext>
            </a:extLst>
          </p:cNvPr>
          <p:cNvSpPr/>
          <p:nvPr/>
        </p:nvSpPr>
        <p:spPr>
          <a:xfrm>
            <a:off x="2667000" y="2238375"/>
            <a:ext cx="1348071" cy="130256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IN" b="1" dirty="0"/>
              <a:t>A function that takes parameter dispatch</a:t>
            </a:r>
          </a:p>
        </p:txBody>
      </p:sp>
      <p:sp>
        <p:nvSpPr>
          <p:cNvPr id="43" name="Cloud 42">
            <a:extLst>
              <a:ext uri="{FF2B5EF4-FFF2-40B4-BE49-F238E27FC236}">
                <a16:creationId xmlns:a16="http://schemas.microsoft.com/office/drawing/2014/main" id="{F176BADA-E2D9-4854-9898-68990CE56EF5}"/>
              </a:ext>
            </a:extLst>
          </p:cNvPr>
          <p:cNvSpPr/>
          <p:nvPr/>
        </p:nvSpPr>
        <p:spPr>
          <a:xfrm>
            <a:off x="5966552" y="2134532"/>
            <a:ext cx="2435606" cy="1463203"/>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API SERVER</a:t>
            </a:r>
          </a:p>
        </p:txBody>
      </p:sp>
      <p:cxnSp>
        <p:nvCxnSpPr>
          <p:cNvPr id="44" name="Straight Arrow Connector 43">
            <a:extLst>
              <a:ext uri="{FF2B5EF4-FFF2-40B4-BE49-F238E27FC236}">
                <a16:creationId xmlns:a16="http://schemas.microsoft.com/office/drawing/2014/main" id="{AD32B935-8E12-45CE-AE61-6FC0B04999CC}"/>
              </a:ext>
            </a:extLst>
          </p:cNvPr>
          <p:cNvCxnSpPr>
            <a:cxnSpLocks/>
          </p:cNvCxnSpPr>
          <p:nvPr/>
        </p:nvCxnSpPr>
        <p:spPr>
          <a:xfrm flipH="1">
            <a:off x="4015072" y="2537809"/>
            <a:ext cx="2185933" cy="1399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B660B22-1CFB-4576-8D8C-27951BD1E07A}"/>
              </a:ext>
            </a:extLst>
          </p:cNvPr>
          <p:cNvCxnSpPr/>
          <p:nvPr/>
        </p:nvCxnSpPr>
        <p:spPr>
          <a:xfrm flipV="1">
            <a:off x="4036085" y="3173591"/>
            <a:ext cx="2179520" cy="1492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39832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80A7-9D54-48EC-AB75-B8255920C6A6}"/>
              </a:ext>
            </a:extLst>
          </p:cNvPr>
          <p:cNvSpPr>
            <a:spLocks noGrp="1"/>
          </p:cNvSpPr>
          <p:nvPr>
            <p:ph type="title"/>
          </p:nvPr>
        </p:nvSpPr>
        <p:spPr/>
        <p:txBody>
          <a:bodyPr/>
          <a:lstStyle/>
          <a:p>
            <a:r>
              <a:rPr lang="en-IN" dirty="0"/>
              <a:t>Points to Remember</a:t>
            </a:r>
          </a:p>
        </p:txBody>
      </p:sp>
      <p:sp>
        <p:nvSpPr>
          <p:cNvPr id="3" name="Content Placeholder 2">
            <a:extLst>
              <a:ext uri="{FF2B5EF4-FFF2-40B4-BE49-F238E27FC236}">
                <a16:creationId xmlns:a16="http://schemas.microsoft.com/office/drawing/2014/main" id="{38AA7A56-7317-443A-B362-D7EF140B1CD1}"/>
              </a:ext>
            </a:extLst>
          </p:cNvPr>
          <p:cNvSpPr>
            <a:spLocks noGrp="1"/>
          </p:cNvSpPr>
          <p:nvPr>
            <p:ph idx="1"/>
          </p:nvPr>
        </p:nvSpPr>
        <p:spPr/>
        <p:txBody>
          <a:bodyPr>
            <a:normAutofit fontScale="92500" lnSpcReduction="20000"/>
          </a:bodyPr>
          <a:lstStyle/>
          <a:p>
            <a:r>
              <a:rPr lang="en-US" dirty="0" err="1"/>
              <a:t>ActionTypes</a:t>
            </a:r>
            <a:r>
              <a:rPr lang="en-US" dirty="0"/>
              <a:t> are used for Creating Action Objects and also helps reducer to recognize Action which is dispatched to it.</a:t>
            </a:r>
          </a:p>
          <a:p>
            <a:r>
              <a:rPr lang="en-US" dirty="0"/>
              <a:t>REACT COMPONENT -&gt; DISPATCHER -&gt; ACTION -&gt; REDUCER -&gt; STORE -&gt; REACT COMPONENT</a:t>
            </a:r>
          </a:p>
          <a:p>
            <a:r>
              <a:rPr lang="en-US" dirty="0"/>
              <a:t>How Component will know about the Dispatch/Dispatcher?</a:t>
            </a:r>
          </a:p>
          <a:p>
            <a:pPr lvl="1"/>
            <a:r>
              <a:rPr lang="en-US" dirty="0"/>
              <a:t>Component uses connect() to get access to the Dispatch which is used in </a:t>
            </a:r>
            <a:r>
              <a:rPr lang="en-US" dirty="0" err="1"/>
              <a:t>mapDispatchToProps</a:t>
            </a:r>
            <a:r>
              <a:rPr lang="en-US" dirty="0"/>
              <a:t>()</a:t>
            </a:r>
          </a:p>
          <a:p>
            <a:r>
              <a:rPr lang="en-US" dirty="0"/>
              <a:t>How Component will know about the State?</a:t>
            </a:r>
          </a:p>
          <a:p>
            <a:pPr lvl="1"/>
            <a:r>
              <a:rPr lang="en-US" dirty="0"/>
              <a:t>Component uses connect() to get access to state which is used in </a:t>
            </a:r>
            <a:r>
              <a:rPr lang="en-US" dirty="0" err="1"/>
              <a:t>mapStateToProps</a:t>
            </a:r>
            <a:r>
              <a:rPr lang="en-US" dirty="0"/>
              <a:t>()</a:t>
            </a:r>
          </a:p>
          <a:p>
            <a:r>
              <a:rPr lang="en-US" dirty="0"/>
              <a:t>How Component will know about the Actions?</a:t>
            </a:r>
          </a:p>
          <a:p>
            <a:pPr lvl="1"/>
            <a:r>
              <a:rPr lang="en-US" dirty="0"/>
              <a:t>Component takes the actions (action Objects) to be performed from </a:t>
            </a:r>
            <a:r>
              <a:rPr lang="en-US" dirty="0" err="1"/>
              <a:t>ActionCreators</a:t>
            </a:r>
            <a:r>
              <a:rPr lang="en-US" dirty="0"/>
              <a:t> (</a:t>
            </a:r>
            <a:r>
              <a:rPr lang="en-US" dirty="0" err="1"/>
              <a:t>counterActions</a:t>
            </a:r>
            <a:r>
              <a:rPr lang="en-US" dirty="0"/>
              <a:t>)</a:t>
            </a:r>
          </a:p>
        </p:txBody>
      </p:sp>
    </p:spTree>
    <p:extLst>
      <p:ext uri="{BB962C8B-B14F-4D97-AF65-F5344CB8AC3E}">
        <p14:creationId xmlns:p14="http://schemas.microsoft.com/office/powerpoint/2010/main" val="354366035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464234-4D43-4CF8-BF0A-3F91EF4FA0CB}"/>
              </a:ext>
            </a:extLst>
          </p:cNvPr>
          <p:cNvSpPr>
            <a:spLocks noGrp="1"/>
          </p:cNvSpPr>
          <p:nvPr>
            <p:ph type="title"/>
          </p:nvPr>
        </p:nvSpPr>
        <p:spPr>
          <a:xfrm>
            <a:off x="838200" y="365125"/>
            <a:ext cx="10515600" cy="1325563"/>
          </a:xfrm>
        </p:spPr>
        <p:txBody>
          <a:bodyPr/>
          <a:lstStyle/>
          <a:p>
            <a:r>
              <a:rPr lang="en-US" dirty="0"/>
              <a:t>What to do next?</a:t>
            </a:r>
          </a:p>
        </p:txBody>
      </p:sp>
      <p:sp>
        <p:nvSpPr>
          <p:cNvPr id="4" name="Content Placeholder 3">
            <a:extLst>
              <a:ext uri="{FF2B5EF4-FFF2-40B4-BE49-F238E27FC236}">
                <a16:creationId xmlns:a16="http://schemas.microsoft.com/office/drawing/2014/main" id="{EBCA41C2-6D74-43C0-8E07-850BC84B43B9}"/>
              </a:ext>
            </a:extLst>
          </p:cNvPr>
          <p:cNvSpPr>
            <a:spLocks noGrp="1"/>
          </p:cNvSpPr>
          <p:nvPr>
            <p:ph idx="1"/>
          </p:nvPr>
        </p:nvSpPr>
        <p:spPr>
          <a:xfrm>
            <a:off x="838200" y="1825625"/>
            <a:ext cx="10515600" cy="4351338"/>
          </a:xfrm>
        </p:spPr>
        <p:txBody>
          <a:bodyPr/>
          <a:lstStyle/>
          <a:p>
            <a:r>
              <a:rPr lang="en-US" dirty="0"/>
              <a:t>Complete the Requested and Failed logic for</a:t>
            </a:r>
          </a:p>
          <a:p>
            <a:pPr lvl="1"/>
            <a:r>
              <a:rPr lang="en-US" dirty="0"/>
              <a:t>Insert</a:t>
            </a:r>
          </a:p>
          <a:p>
            <a:pPr lvl="1"/>
            <a:r>
              <a:rPr lang="en-US" dirty="0"/>
              <a:t>Update</a:t>
            </a:r>
          </a:p>
          <a:p>
            <a:pPr lvl="1"/>
            <a:r>
              <a:rPr lang="en-US" dirty="0"/>
              <a:t>Delete</a:t>
            </a:r>
          </a:p>
          <a:p>
            <a:r>
              <a:rPr lang="en-US" dirty="0"/>
              <a:t>In the Redux application, consume the node-</a:t>
            </a:r>
            <a:r>
              <a:rPr lang="en-US" dirty="0" err="1"/>
              <a:t>api</a:t>
            </a:r>
            <a:r>
              <a:rPr lang="en-US" dirty="0"/>
              <a:t>-server (Day3) and create a CRUD application using fetch-interceptor</a:t>
            </a:r>
          </a:p>
          <a:p>
            <a:r>
              <a:rPr lang="en-US" dirty="0"/>
              <a:t>Complete the CRUD application using only Functional Components with Hooks.</a:t>
            </a:r>
          </a:p>
        </p:txBody>
      </p:sp>
    </p:spTree>
    <p:extLst>
      <p:ext uri="{BB962C8B-B14F-4D97-AF65-F5344CB8AC3E}">
        <p14:creationId xmlns:p14="http://schemas.microsoft.com/office/powerpoint/2010/main" val="41822153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B4687-035C-4BDF-85ED-AA65DC4E90F0}"/>
              </a:ext>
            </a:extLst>
          </p:cNvPr>
          <p:cNvSpPr>
            <a:spLocks noGrp="1"/>
          </p:cNvSpPr>
          <p:nvPr>
            <p:ph type="title"/>
          </p:nvPr>
        </p:nvSpPr>
        <p:spPr/>
        <p:txBody>
          <a:bodyPr/>
          <a:lstStyle/>
          <a:p>
            <a:r>
              <a:rPr lang="en-US" dirty="0"/>
              <a:t>React best practices</a:t>
            </a:r>
          </a:p>
        </p:txBody>
      </p:sp>
      <p:sp>
        <p:nvSpPr>
          <p:cNvPr id="3" name="Content Placeholder 2">
            <a:extLst>
              <a:ext uri="{FF2B5EF4-FFF2-40B4-BE49-F238E27FC236}">
                <a16:creationId xmlns:a16="http://schemas.microsoft.com/office/drawing/2014/main" id="{4A9136BB-F548-41CC-B476-487848C95F97}"/>
              </a:ext>
            </a:extLst>
          </p:cNvPr>
          <p:cNvSpPr>
            <a:spLocks noGrp="1"/>
          </p:cNvSpPr>
          <p:nvPr>
            <p:ph idx="1"/>
          </p:nvPr>
        </p:nvSpPr>
        <p:spPr/>
        <p:txBody>
          <a:bodyPr>
            <a:normAutofit lnSpcReduction="10000"/>
          </a:bodyPr>
          <a:lstStyle/>
          <a:p>
            <a:r>
              <a:rPr lang="en-US" dirty="0"/>
              <a:t>Keep components small and function-specific</a:t>
            </a:r>
          </a:p>
          <a:p>
            <a:r>
              <a:rPr lang="en-US" dirty="0"/>
              <a:t>Reusability is important, so keep creation of new components to the minimum required</a:t>
            </a:r>
          </a:p>
          <a:p>
            <a:r>
              <a:rPr lang="en-US" dirty="0"/>
              <a:t>Consolidate duplicate code – DRY your code</a:t>
            </a:r>
          </a:p>
          <a:p>
            <a:r>
              <a:rPr lang="en-US" dirty="0"/>
              <a:t>Put CSS in JavaScript</a:t>
            </a:r>
          </a:p>
          <a:p>
            <a:r>
              <a:rPr lang="en-US" dirty="0"/>
              <a:t>Name the component after the function</a:t>
            </a:r>
          </a:p>
          <a:p>
            <a:r>
              <a:rPr lang="en-US" dirty="0"/>
              <a:t>Separate stateful aspects from rendering</a:t>
            </a:r>
          </a:p>
          <a:p>
            <a:r>
              <a:rPr lang="en-US" dirty="0"/>
              <a:t>Prefer </a:t>
            </a:r>
            <a:r>
              <a:rPr lang="en-US" dirty="0" err="1"/>
              <a:t>Immutation</a:t>
            </a:r>
            <a:r>
              <a:rPr lang="en-US" dirty="0"/>
              <a:t> over Mutation of Data</a:t>
            </a:r>
          </a:p>
          <a:p>
            <a:r>
              <a:rPr lang="en-US" dirty="0"/>
              <a:t>Prefer to write Pure Function</a:t>
            </a:r>
          </a:p>
        </p:txBody>
      </p:sp>
    </p:spTree>
    <p:extLst>
      <p:ext uri="{BB962C8B-B14F-4D97-AF65-F5344CB8AC3E}">
        <p14:creationId xmlns:p14="http://schemas.microsoft.com/office/powerpoint/2010/main" val="7167950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6DD0B-82E6-4F4F-B3AE-F6FC15202A63}"/>
              </a:ext>
            </a:extLst>
          </p:cNvPr>
          <p:cNvSpPr>
            <a:spLocks noGrp="1"/>
          </p:cNvSpPr>
          <p:nvPr>
            <p:ph type="ctrTitle"/>
          </p:nvPr>
        </p:nvSpPr>
        <p:spPr/>
        <p:txBody>
          <a:bodyPr/>
          <a:lstStyle/>
          <a:p>
            <a:r>
              <a:rPr lang="en-US" dirty="0"/>
              <a:t>Further Learning</a:t>
            </a:r>
          </a:p>
        </p:txBody>
      </p:sp>
      <p:sp>
        <p:nvSpPr>
          <p:cNvPr id="5" name="Subtitle 4">
            <a:extLst>
              <a:ext uri="{FF2B5EF4-FFF2-40B4-BE49-F238E27FC236}">
                <a16:creationId xmlns:a16="http://schemas.microsoft.com/office/drawing/2014/main" id="{DA2EF01E-838D-4E22-A543-48D1290A38AE}"/>
              </a:ext>
            </a:extLst>
          </p:cNvPr>
          <p:cNvSpPr>
            <a:spLocks noGrp="1"/>
          </p:cNvSpPr>
          <p:nvPr>
            <p:ph type="subTitle" idx="1"/>
          </p:nvPr>
        </p:nvSpPr>
        <p:spPr/>
        <p:txBody>
          <a:bodyPr/>
          <a:lstStyle/>
          <a:p>
            <a:r>
              <a:rPr lang="en-US" dirty="0"/>
              <a:t>Do it only after you have completed the code and assignments and comfortable with what we covered in the training</a:t>
            </a:r>
          </a:p>
        </p:txBody>
      </p:sp>
    </p:spTree>
    <p:extLst>
      <p:ext uri="{BB962C8B-B14F-4D97-AF65-F5344CB8AC3E}">
        <p14:creationId xmlns:p14="http://schemas.microsoft.com/office/powerpoint/2010/main" val="141204257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019A-5168-4EA3-85EB-13BA8CFCF69B}"/>
              </a:ext>
            </a:extLst>
          </p:cNvPr>
          <p:cNvSpPr>
            <a:spLocks noGrp="1"/>
          </p:cNvSpPr>
          <p:nvPr>
            <p:ph type="title"/>
          </p:nvPr>
        </p:nvSpPr>
        <p:spPr/>
        <p:txBody>
          <a:bodyPr/>
          <a:lstStyle/>
          <a:p>
            <a:r>
              <a:rPr lang="en-IN" dirty="0"/>
              <a:t>Redux Saga Middleware</a:t>
            </a:r>
          </a:p>
        </p:txBody>
      </p:sp>
      <p:sp>
        <p:nvSpPr>
          <p:cNvPr id="3" name="Content Placeholder 2">
            <a:extLst>
              <a:ext uri="{FF2B5EF4-FFF2-40B4-BE49-F238E27FC236}">
                <a16:creationId xmlns:a16="http://schemas.microsoft.com/office/drawing/2014/main" id="{43B39EE5-EB1D-4B16-9AF6-38712672BAC7}"/>
              </a:ext>
            </a:extLst>
          </p:cNvPr>
          <p:cNvSpPr>
            <a:spLocks noGrp="1"/>
          </p:cNvSpPr>
          <p:nvPr>
            <p:ph idx="1"/>
          </p:nvPr>
        </p:nvSpPr>
        <p:spPr/>
        <p:txBody>
          <a:bodyPr/>
          <a:lstStyle/>
          <a:p>
            <a:pPr algn="just"/>
            <a:r>
              <a:rPr lang="en-US" dirty="0"/>
              <a:t>Saga pattern is way a to handle long running transactions with side effects or potential failures.</a:t>
            </a:r>
          </a:p>
          <a:p>
            <a:pPr algn="just"/>
            <a:r>
              <a:rPr lang="en-US" dirty="0"/>
              <a:t>Redux-saga is a redux middleware library, that is designed to make handling side effects in your redux app nice and simple. </a:t>
            </a:r>
          </a:p>
          <a:p>
            <a:pPr algn="just"/>
            <a:r>
              <a:rPr lang="en-US" dirty="0"/>
              <a:t>It achieves this by leveraging an ES6 feature called Generators, allowing us to write asynchronous code that looks synchronous.</a:t>
            </a:r>
            <a:endParaRPr lang="en-IN" dirty="0"/>
          </a:p>
        </p:txBody>
      </p:sp>
    </p:spTree>
    <p:extLst>
      <p:ext uri="{BB962C8B-B14F-4D97-AF65-F5344CB8AC3E}">
        <p14:creationId xmlns:p14="http://schemas.microsoft.com/office/powerpoint/2010/main" val="5996018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86EA-6A81-4C56-99B0-C7AA029529C2}"/>
              </a:ext>
            </a:extLst>
          </p:cNvPr>
          <p:cNvSpPr>
            <a:spLocks noGrp="1"/>
          </p:cNvSpPr>
          <p:nvPr>
            <p:ph type="title"/>
          </p:nvPr>
        </p:nvSpPr>
        <p:spPr/>
        <p:txBody>
          <a:bodyPr/>
          <a:lstStyle/>
          <a:p>
            <a:r>
              <a:rPr lang="en-US" dirty="0" err="1"/>
              <a:t>Thunk</a:t>
            </a:r>
            <a:r>
              <a:rPr lang="en-US" dirty="0"/>
              <a:t> vs Saga</a:t>
            </a:r>
            <a:endParaRPr lang="en-IN" dirty="0"/>
          </a:p>
        </p:txBody>
      </p:sp>
      <p:graphicFrame>
        <p:nvGraphicFramePr>
          <p:cNvPr id="4" name="Table 4">
            <a:extLst>
              <a:ext uri="{FF2B5EF4-FFF2-40B4-BE49-F238E27FC236}">
                <a16:creationId xmlns:a16="http://schemas.microsoft.com/office/drawing/2014/main" id="{0FA32A29-C4B7-4B4A-BBDA-1DF3AB7CAA4F}"/>
              </a:ext>
            </a:extLst>
          </p:cNvPr>
          <p:cNvGraphicFramePr>
            <a:graphicFrameLocks noGrp="1"/>
          </p:cNvGraphicFramePr>
          <p:nvPr>
            <p:ph idx="1"/>
          </p:nvPr>
        </p:nvGraphicFramePr>
        <p:xfrm>
          <a:off x="838200" y="1690688"/>
          <a:ext cx="10515600" cy="441117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6385920"/>
                    </a:ext>
                  </a:extLst>
                </a:gridCol>
                <a:gridCol w="5257800">
                  <a:extLst>
                    <a:ext uri="{9D8B030D-6E8A-4147-A177-3AD203B41FA5}">
                      <a16:colId xmlns:a16="http://schemas.microsoft.com/office/drawing/2014/main" val="2558080012"/>
                    </a:ext>
                  </a:extLst>
                </a:gridCol>
              </a:tblGrid>
              <a:tr h="882235">
                <a:tc>
                  <a:txBody>
                    <a:bodyPr/>
                    <a:lstStyle/>
                    <a:p>
                      <a:pPr algn="ctr"/>
                      <a:r>
                        <a:rPr lang="en-US" sz="3200" dirty="0" err="1"/>
                        <a:t>Thunk</a:t>
                      </a:r>
                      <a:endParaRPr lang="en-IN" sz="3200" dirty="0"/>
                    </a:p>
                  </a:txBody>
                  <a:tcPr anchor="ctr"/>
                </a:tc>
                <a:tc>
                  <a:txBody>
                    <a:bodyPr/>
                    <a:lstStyle/>
                    <a:p>
                      <a:pPr algn="ctr"/>
                      <a:r>
                        <a:rPr lang="en-US" sz="3200" dirty="0"/>
                        <a:t>Saga</a:t>
                      </a:r>
                      <a:endParaRPr lang="en-IN" sz="3200" dirty="0"/>
                    </a:p>
                  </a:txBody>
                  <a:tcPr anchor="ctr"/>
                </a:tc>
                <a:extLst>
                  <a:ext uri="{0D108BD9-81ED-4DB2-BD59-A6C34878D82A}">
                    <a16:rowId xmlns:a16="http://schemas.microsoft.com/office/drawing/2014/main" val="1964135606"/>
                  </a:ext>
                </a:extLst>
              </a:tr>
              <a:tr h="882235">
                <a:tc>
                  <a:txBody>
                    <a:bodyPr/>
                    <a:lstStyle/>
                    <a:p>
                      <a:pPr algn="ctr"/>
                      <a:r>
                        <a:rPr lang="en-US" sz="2400" dirty="0"/>
                        <a:t>Created by Redux Creator</a:t>
                      </a:r>
                      <a:endParaRPr lang="en-IN" sz="2400" dirty="0"/>
                    </a:p>
                  </a:txBody>
                  <a:tcPr anchor="ctr"/>
                </a:tc>
                <a:tc>
                  <a:txBody>
                    <a:bodyPr/>
                    <a:lstStyle/>
                    <a:p>
                      <a:pPr algn="ctr"/>
                      <a:r>
                        <a:rPr lang="en-US" sz="2400" dirty="0"/>
                        <a:t>Created by third party developers</a:t>
                      </a:r>
                      <a:endParaRPr lang="en-IN" sz="2400" dirty="0"/>
                    </a:p>
                  </a:txBody>
                  <a:tcPr anchor="ctr"/>
                </a:tc>
                <a:extLst>
                  <a:ext uri="{0D108BD9-81ED-4DB2-BD59-A6C34878D82A}">
                    <a16:rowId xmlns:a16="http://schemas.microsoft.com/office/drawing/2014/main" val="226835822"/>
                  </a:ext>
                </a:extLst>
              </a:tr>
              <a:tr h="882235">
                <a:tc>
                  <a:txBody>
                    <a:bodyPr/>
                    <a:lstStyle/>
                    <a:p>
                      <a:pPr algn="ctr"/>
                      <a:r>
                        <a:rPr lang="en-US" sz="2400" dirty="0"/>
                        <a:t>Runs in any JavaScript Context</a:t>
                      </a:r>
                      <a:endParaRPr lang="en-IN" sz="2400" dirty="0"/>
                    </a:p>
                  </a:txBody>
                  <a:tcPr anchor="ctr"/>
                </a:tc>
                <a:tc>
                  <a:txBody>
                    <a:bodyPr/>
                    <a:lstStyle/>
                    <a:p>
                      <a:pPr algn="ctr"/>
                      <a:r>
                        <a:rPr lang="en-US" sz="2400" dirty="0"/>
                        <a:t>Only runs in ES6 environments that support yield</a:t>
                      </a:r>
                      <a:endParaRPr lang="en-IN" sz="2400" dirty="0"/>
                    </a:p>
                  </a:txBody>
                  <a:tcPr anchor="ctr"/>
                </a:tc>
                <a:extLst>
                  <a:ext uri="{0D108BD9-81ED-4DB2-BD59-A6C34878D82A}">
                    <a16:rowId xmlns:a16="http://schemas.microsoft.com/office/drawing/2014/main" val="3752292822"/>
                  </a:ext>
                </a:extLst>
              </a:tr>
              <a:tr h="882235">
                <a:tc>
                  <a:txBody>
                    <a:bodyPr/>
                    <a:lstStyle/>
                    <a:p>
                      <a:pPr algn="ctr"/>
                      <a:r>
                        <a:rPr lang="en-US" sz="2400" dirty="0"/>
                        <a:t>Has no built-in solution for asynchronous calls</a:t>
                      </a:r>
                      <a:endParaRPr lang="en-IN" sz="2400" dirty="0"/>
                    </a:p>
                  </a:txBody>
                  <a:tcPr anchor="ctr"/>
                </a:tc>
                <a:tc>
                  <a:txBody>
                    <a:bodyPr/>
                    <a:lstStyle/>
                    <a:p>
                      <a:pPr algn="ctr"/>
                      <a:r>
                        <a:rPr lang="en-US" sz="2400" dirty="0"/>
                        <a:t>Uses yield and generator functions to simplify async</a:t>
                      </a:r>
                      <a:endParaRPr lang="en-IN" sz="2400" dirty="0"/>
                    </a:p>
                  </a:txBody>
                  <a:tcPr anchor="ctr"/>
                </a:tc>
                <a:extLst>
                  <a:ext uri="{0D108BD9-81ED-4DB2-BD59-A6C34878D82A}">
                    <a16:rowId xmlns:a16="http://schemas.microsoft.com/office/drawing/2014/main" val="4289138072"/>
                  </a:ext>
                </a:extLst>
              </a:tr>
              <a:tr h="882235">
                <a:tc>
                  <a:txBody>
                    <a:bodyPr/>
                    <a:lstStyle/>
                    <a:p>
                      <a:pPr algn="ctr"/>
                      <a:r>
                        <a:rPr lang="en-US" sz="2400" dirty="0"/>
                        <a:t>No way to orchestrate side-effects between </a:t>
                      </a:r>
                      <a:r>
                        <a:rPr lang="en-US" sz="2400" dirty="0" err="1"/>
                        <a:t>thunks</a:t>
                      </a:r>
                      <a:endParaRPr lang="en-IN" sz="2400" dirty="0"/>
                    </a:p>
                  </a:txBody>
                  <a:tcPr anchor="ctr"/>
                </a:tc>
                <a:tc>
                  <a:txBody>
                    <a:bodyPr/>
                    <a:lstStyle/>
                    <a:p>
                      <a:pPr algn="ctr"/>
                      <a:r>
                        <a:rPr lang="en-US" sz="2400" dirty="0"/>
                        <a:t>Uses effects and plain actions to coordinate sagas</a:t>
                      </a:r>
                      <a:endParaRPr lang="en-IN" sz="2400" dirty="0"/>
                    </a:p>
                  </a:txBody>
                  <a:tcPr anchor="ctr"/>
                </a:tc>
                <a:extLst>
                  <a:ext uri="{0D108BD9-81ED-4DB2-BD59-A6C34878D82A}">
                    <a16:rowId xmlns:a16="http://schemas.microsoft.com/office/drawing/2014/main" val="1714323632"/>
                  </a:ext>
                </a:extLst>
              </a:tr>
            </a:tbl>
          </a:graphicData>
        </a:graphic>
      </p:graphicFrame>
    </p:spTree>
    <p:extLst>
      <p:ext uri="{BB962C8B-B14F-4D97-AF65-F5344CB8AC3E}">
        <p14:creationId xmlns:p14="http://schemas.microsoft.com/office/powerpoint/2010/main" val="2063019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E0F632-7D53-451C-94E2-0B92BAE0B896}"/>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3" name="TextBox 2">
            <a:extLst>
              <a:ext uri="{FF2B5EF4-FFF2-40B4-BE49-F238E27FC236}">
                <a16:creationId xmlns:a16="http://schemas.microsoft.com/office/drawing/2014/main" id="{65522D14-459A-4C72-BE8B-AE9AC246E8EF}"/>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4" name="TextBox 3">
            <a:extLst>
              <a:ext uri="{FF2B5EF4-FFF2-40B4-BE49-F238E27FC236}">
                <a16:creationId xmlns:a16="http://schemas.microsoft.com/office/drawing/2014/main" id="{579B5C9C-2BE6-4D25-BAE3-077CF1E6133C}"/>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5" name="Group 4">
            <a:extLst>
              <a:ext uri="{FF2B5EF4-FFF2-40B4-BE49-F238E27FC236}">
                <a16:creationId xmlns:a16="http://schemas.microsoft.com/office/drawing/2014/main" id="{74CC1443-CF95-4F66-B122-EA0BC44EE6A2}"/>
              </a:ext>
            </a:extLst>
          </p:cNvPr>
          <p:cNvGrpSpPr/>
          <p:nvPr/>
        </p:nvGrpSpPr>
        <p:grpSpPr>
          <a:xfrm>
            <a:off x="7810595" y="663726"/>
            <a:ext cx="1130132" cy="749454"/>
            <a:chOff x="8762260" y="1677880"/>
            <a:chExt cx="1262108" cy="898124"/>
          </a:xfrm>
        </p:grpSpPr>
        <p:sp>
          <p:nvSpPr>
            <p:cNvPr id="6" name="Rectangle: Rounded Corners 5">
              <a:extLst>
                <a:ext uri="{FF2B5EF4-FFF2-40B4-BE49-F238E27FC236}">
                  <a16:creationId xmlns:a16="http://schemas.microsoft.com/office/drawing/2014/main" id="{F51AD629-3BCA-4180-A93C-BC8D2BB144CA}"/>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2B151490-735C-4C2B-AE1A-36C309AC8674}"/>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8" name="Group 7">
            <a:extLst>
              <a:ext uri="{FF2B5EF4-FFF2-40B4-BE49-F238E27FC236}">
                <a16:creationId xmlns:a16="http://schemas.microsoft.com/office/drawing/2014/main" id="{32F6EC5C-D176-4DEB-B120-9962BCF17F8A}"/>
              </a:ext>
            </a:extLst>
          </p:cNvPr>
          <p:cNvGrpSpPr/>
          <p:nvPr/>
        </p:nvGrpSpPr>
        <p:grpSpPr>
          <a:xfrm>
            <a:off x="9193562" y="676589"/>
            <a:ext cx="1130132" cy="749454"/>
            <a:chOff x="8762260" y="1677880"/>
            <a:chExt cx="1262108" cy="898124"/>
          </a:xfrm>
        </p:grpSpPr>
        <p:sp>
          <p:nvSpPr>
            <p:cNvPr id="9" name="Rectangle: Rounded Corners 8">
              <a:extLst>
                <a:ext uri="{FF2B5EF4-FFF2-40B4-BE49-F238E27FC236}">
                  <a16:creationId xmlns:a16="http://schemas.microsoft.com/office/drawing/2014/main" id="{9B00638F-DE7D-44C4-A469-BC2B504C5966}"/>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0" name="Rectangle: Rounded Corners 9">
              <a:extLst>
                <a:ext uri="{FF2B5EF4-FFF2-40B4-BE49-F238E27FC236}">
                  <a16:creationId xmlns:a16="http://schemas.microsoft.com/office/drawing/2014/main" id="{6DE863AD-1AF1-44C6-B841-9A90D6C263B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1" name="Group 10">
            <a:extLst>
              <a:ext uri="{FF2B5EF4-FFF2-40B4-BE49-F238E27FC236}">
                <a16:creationId xmlns:a16="http://schemas.microsoft.com/office/drawing/2014/main" id="{3B5EE704-9699-4058-94D5-E7ACDBD95601}"/>
              </a:ext>
            </a:extLst>
          </p:cNvPr>
          <p:cNvGrpSpPr/>
          <p:nvPr/>
        </p:nvGrpSpPr>
        <p:grpSpPr>
          <a:xfrm>
            <a:off x="8564239" y="1525159"/>
            <a:ext cx="1130132" cy="749454"/>
            <a:chOff x="8762260" y="1677880"/>
            <a:chExt cx="1262108" cy="898124"/>
          </a:xfrm>
        </p:grpSpPr>
        <p:sp>
          <p:nvSpPr>
            <p:cNvPr id="12" name="Rectangle: Rounded Corners 11">
              <a:extLst>
                <a:ext uri="{FF2B5EF4-FFF2-40B4-BE49-F238E27FC236}">
                  <a16:creationId xmlns:a16="http://schemas.microsoft.com/office/drawing/2014/main" id="{4E775189-4309-4550-AE7B-CD48B8400207}"/>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3" name="Rectangle: Rounded Corners 12">
              <a:extLst>
                <a:ext uri="{FF2B5EF4-FFF2-40B4-BE49-F238E27FC236}">
                  <a16:creationId xmlns:a16="http://schemas.microsoft.com/office/drawing/2014/main" id="{C3B5E3A1-8545-48C4-87EE-3DCF1740A37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4" name="Straight Connector 13">
            <a:extLst>
              <a:ext uri="{FF2B5EF4-FFF2-40B4-BE49-F238E27FC236}">
                <a16:creationId xmlns:a16="http://schemas.microsoft.com/office/drawing/2014/main" id="{8C1DE371-EADB-477A-81E6-D37C498DBFB5}"/>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F6448E66-6003-4D0F-A9CA-E452FE2BAB84}"/>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7464C4B-A21E-4A53-88C0-55D5107A1C56}"/>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7" name="TextBox 16">
            <a:extLst>
              <a:ext uri="{FF2B5EF4-FFF2-40B4-BE49-F238E27FC236}">
                <a16:creationId xmlns:a16="http://schemas.microsoft.com/office/drawing/2014/main" id="{FE848861-BB7F-4A52-816C-14305C213579}"/>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18" name="Straight Arrow Connector 17">
            <a:extLst>
              <a:ext uri="{FF2B5EF4-FFF2-40B4-BE49-F238E27FC236}">
                <a16:creationId xmlns:a16="http://schemas.microsoft.com/office/drawing/2014/main" id="{2E52ABB4-261C-45A8-A4D1-019AEA67A7E7}"/>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0134A10-1DCF-48C5-8681-74D10261AB59}"/>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Rectangle 19">
            <a:extLst>
              <a:ext uri="{FF2B5EF4-FFF2-40B4-BE49-F238E27FC236}">
                <a16:creationId xmlns:a16="http://schemas.microsoft.com/office/drawing/2014/main" id="{75E95DC3-E7D7-48EE-A40E-ACB38FD6E7B2}"/>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AD498BFD-5B18-4FC8-9E0E-29BBFD14FFEC}"/>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64535F68-F71F-4095-9A29-4007B537AC51}"/>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ADC95405-DB12-40DD-9218-377B150C2047}"/>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8B50ADD0-DB85-458A-87AB-B18F80A8BB8D}"/>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9" name="TextBox 28">
            <a:extLst>
              <a:ext uri="{FF2B5EF4-FFF2-40B4-BE49-F238E27FC236}">
                <a16:creationId xmlns:a16="http://schemas.microsoft.com/office/drawing/2014/main" id="{AE1C6AAE-F6C0-49E3-94BF-1102FBD046FD}"/>
              </a:ext>
            </a:extLst>
          </p:cNvPr>
          <p:cNvSpPr txBox="1"/>
          <p:nvPr/>
        </p:nvSpPr>
        <p:spPr>
          <a:xfrm>
            <a:off x="7676028" y="4609235"/>
            <a:ext cx="1959779" cy="1754326"/>
          </a:xfrm>
          <a:prstGeom prst="rect">
            <a:avLst/>
          </a:prstGeom>
          <a:noFill/>
        </p:spPr>
        <p:txBody>
          <a:bodyPr wrap="square" rtlCol="0">
            <a:spAutoFit/>
          </a:bodyPr>
          <a:lstStyle/>
          <a:p>
            <a:r>
              <a:rPr lang="en-IN" dirty="0">
                <a:solidFill>
                  <a:schemeClr val="bg1"/>
                </a:solidFill>
              </a:rPr>
              <a:t>RESTful API</a:t>
            </a:r>
          </a:p>
          <a:p>
            <a:endParaRPr lang="en-IN" dirty="0">
              <a:solidFill>
                <a:schemeClr val="bg1"/>
              </a:solidFill>
            </a:endParaRPr>
          </a:p>
          <a:p>
            <a:r>
              <a:rPr lang="en-IN" dirty="0">
                <a:solidFill>
                  <a:schemeClr val="bg1"/>
                </a:solidFill>
              </a:rPr>
              <a:t>ASP .NET Web API</a:t>
            </a:r>
          </a:p>
          <a:p>
            <a:r>
              <a:rPr lang="en-IN" dirty="0">
                <a:solidFill>
                  <a:schemeClr val="bg1"/>
                </a:solidFill>
              </a:rPr>
              <a:t>JWS</a:t>
            </a:r>
          </a:p>
          <a:p>
            <a:r>
              <a:rPr lang="en-IN" dirty="0">
                <a:solidFill>
                  <a:schemeClr val="bg1"/>
                </a:solidFill>
              </a:rPr>
              <a:t>Express JS</a:t>
            </a:r>
          </a:p>
          <a:p>
            <a:r>
              <a:rPr lang="en-IN" dirty="0">
                <a:solidFill>
                  <a:schemeClr val="bg1"/>
                </a:solidFill>
              </a:rPr>
              <a:t>Python</a:t>
            </a:r>
          </a:p>
        </p:txBody>
      </p:sp>
      <p:sp>
        <p:nvSpPr>
          <p:cNvPr id="34" name="TextBox 33">
            <a:extLst>
              <a:ext uri="{FF2B5EF4-FFF2-40B4-BE49-F238E27FC236}">
                <a16:creationId xmlns:a16="http://schemas.microsoft.com/office/drawing/2014/main" id="{6ED821F4-0954-42AF-93B5-E7C9C690BE4E}"/>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Rectangle 34">
            <a:extLst>
              <a:ext uri="{FF2B5EF4-FFF2-40B4-BE49-F238E27FC236}">
                <a16:creationId xmlns:a16="http://schemas.microsoft.com/office/drawing/2014/main" id="{751E22DC-0123-480A-BB9E-6AB37B611E95}"/>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6" name="TextBox 35">
            <a:extLst>
              <a:ext uri="{FF2B5EF4-FFF2-40B4-BE49-F238E27FC236}">
                <a16:creationId xmlns:a16="http://schemas.microsoft.com/office/drawing/2014/main" id="{677C642D-E9A1-44BF-BC3D-C9D1148DCAC1}"/>
              </a:ext>
            </a:extLst>
          </p:cNvPr>
          <p:cNvSpPr txBox="1"/>
          <p:nvPr/>
        </p:nvSpPr>
        <p:spPr>
          <a:xfrm>
            <a:off x="208123" y="5900517"/>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7" name="TextBox 36">
            <a:extLst>
              <a:ext uri="{FF2B5EF4-FFF2-40B4-BE49-F238E27FC236}">
                <a16:creationId xmlns:a16="http://schemas.microsoft.com/office/drawing/2014/main" id="{BCDA9DF9-5EF1-4A19-A338-E684DC4DE908}"/>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
        <p:nvSpPr>
          <p:cNvPr id="38" name="TextBox 37">
            <a:extLst>
              <a:ext uri="{FF2B5EF4-FFF2-40B4-BE49-F238E27FC236}">
                <a16:creationId xmlns:a16="http://schemas.microsoft.com/office/drawing/2014/main" id="{A4D48A20-0E8D-4333-83BA-37ADCE3490E8}"/>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39" name="Rectangle 38">
            <a:extLst>
              <a:ext uri="{FF2B5EF4-FFF2-40B4-BE49-F238E27FC236}">
                <a16:creationId xmlns:a16="http://schemas.microsoft.com/office/drawing/2014/main" id="{260944E6-8152-46ED-9985-305E2786DAEF}"/>
              </a:ext>
            </a:extLst>
          </p:cNvPr>
          <p:cNvSpPr/>
          <p:nvPr/>
        </p:nvSpPr>
        <p:spPr>
          <a:xfrm>
            <a:off x="6577318" y="4304735"/>
            <a:ext cx="1145140" cy="22756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API GATEWAY</a:t>
            </a:r>
          </a:p>
        </p:txBody>
      </p:sp>
      <p:grpSp>
        <p:nvGrpSpPr>
          <p:cNvPr id="40" name="Group 39">
            <a:extLst>
              <a:ext uri="{FF2B5EF4-FFF2-40B4-BE49-F238E27FC236}">
                <a16:creationId xmlns:a16="http://schemas.microsoft.com/office/drawing/2014/main" id="{31E6D612-AD2A-414C-B672-6A581509D06E}"/>
              </a:ext>
            </a:extLst>
          </p:cNvPr>
          <p:cNvGrpSpPr/>
          <p:nvPr/>
        </p:nvGrpSpPr>
        <p:grpSpPr>
          <a:xfrm>
            <a:off x="8601665" y="4152191"/>
            <a:ext cx="2103120" cy="816865"/>
            <a:chOff x="9193562" y="4058871"/>
            <a:chExt cx="2103120" cy="816865"/>
          </a:xfrm>
        </p:grpSpPr>
        <p:sp>
          <p:nvSpPr>
            <p:cNvPr id="41" name="Rectangle 40">
              <a:extLst>
                <a:ext uri="{FF2B5EF4-FFF2-40B4-BE49-F238E27FC236}">
                  <a16:creationId xmlns:a16="http://schemas.microsoft.com/office/drawing/2014/main" id="{299542B8-D313-482F-9D34-57AB3CD25B49}"/>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Account </a:t>
              </a:r>
            </a:p>
            <a:p>
              <a:pPr algn="ctr"/>
              <a:r>
                <a:rPr lang="en-IN" sz="1200" b="1" dirty="0"/>
                <a:t>Service</a:t>
              </a:r>
            </a:p>
          </p:txBody>
        </p:sp>
        <p:sp>
          <p:nvSpPr>
            <p:cNvPr id="42" name="Hexagon 41">
              <a:extLst>
                <a:ext uri="{FF2B5EF4-FFF2-40B4-BE49-F238E27FC236}">
                  <a16:creationId xmlns:a16="http://schemas.microsoft.com/office/drawing/2014/main" id="{7DF2EC5D-383C-45BA-AB15-6ABFEA63B7FF}"/>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3" name="Flowchart: Magnetic Disk 42">
              <a:extLst>
                <a:ext uri="{FF2B5EF4-FFF2-40B4-BE49-F238E27FC236}">
                  <a16:creationId xmlns:a16="http://schemas.microsoft.com/office/drawing/2014/main" id="{5EB14368-8859-4818-831E-FB041147C9EC}"/>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44" name="Group 43">
            <a:extLst>
              <a:ext uri="{FF2B5EF4-FFF2-40B4-BE49-F238E27FC236}">
                <a16:creationId xmlns:a16="http://schemas.microsoft.com/office/drawing/2014/main" id="{73ACF3BE-0FF3-4716-B293-36676115D4C1}"/>
              </a:ext>
            </a:extLst>
          </p:cNvPr>
          <p:cNvGrpSpPr/>
          <p:nvPr/>
        </p:nvGrpSpPr>
        <p:grpSpPr>
          <a:xfrm>
            <a:off x="8601665" y="5034107"/>
            <a:ext cx="2103120" cy="816865"/>
            <a:chOff x="9193562" y="4058871"/>
            <a:chExt cx="2103120" cy="816865"/>
          </a:xfrm>
        </p:grpSpPr>
        <p:sp>
          <p:nvSpPr>
            <p:cNvPr id="45" name="Rectangle 44">
              <a:extLst>
                <a:ext uri="{FF2B5EF4-FFF2-40B4-BE49-F238E27FC236}">
                  <a16:creationId xmlns:a16="http://schemas.microsoft.com/office/drawing/2014/main" id="{68BF3691-9526-4A3F-9176-8E00574B646F}"/>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Inventory </a:t>
              </a:r>
            </a:p>
            <a:p>
              <a:pPr algn="ctr"/>
              <a:r>
                <a:rPr lang="en-IN" sz="1200" b="1" dirty="0"/>
                <a:t>Service</a:t>
              </a:r>
            </a:p>
          </p:txBody>
        </p:sp>
        <p:sp>
          <p:nvSpPr>
            <p:cNvPr id="46" name="Hexagon 45">
              <a:extLst>
                <a:ext uri="{FF2B5EF4-FFF2-40B4-BE49-F238E27FC236}">
                  <a16:creationId xmlns:a16="http://schemas.microsoft.com/office/drawing/2014/main" id="{46EAE516-44B0-43E3-8220-8DEC3A60E064}"/>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7" name="Flowchart: Magnetic Disk 46">
              <a:extLst>
                <a:ext uri="{FF2B5EF4-FFF2-40B4-BE49-F238E27FC236}">
                  <a16:creationId xmlns:a16="http://schemas.microsoft.com/office/drawing/2014/main" id="{73D5BD50-F81E-4ADF-935C-9E583B5CE9D2}"/>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48" name="Group 47">
            <a:extLst>
              <a:ext uri="{FF2B5EF4-FFF2-40B4-BE49-F238E27FC236}">
                <a16:creationId xmlns:a16="http://schemas.microsoft.com/office/drawing/2014/main" id="{FD47ABB2-EA5B-44EB-9D7F-4FCDA3B0F5C6}"/>
              </a:ext>
            </a:extLst>
          </p:cNvPr>
          <p:cNvGrpSpPr/>
          <p:nvPr/>
        </p:nvGrpSpPr>
        <p:grpSpPr>
          <a:xfrm>
            <a:off x="8601665" y="5918017"/>
            <a:ext cx="2103120" cy="816865"/>
            <a:chOff x="9193562" y="4058871"/>
            <a:chExt cx="2103120" cy="816865"/>
          </a:xfrm>
        </p:grpSpPr>
        <p:sp>
          <p:nvSpPr>
            <p:cNvPr id="49" name="Rectangle 48">
              <a:extLst>
                <a:ext uri="{FF2B5EF4-FFF2-40B4-BE49-F238E27FC236}">
                  <a16:creationId xmlns:a16="http://schemas.microsoft.com/office/drawing/2014/main" id="{355C5CC6-9FB8-45C1-B368-ACDA4FC8DF07}"/>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Shipping </a:t>
              </a:r>
            </a:p>
            <a:p>
              <a:pPr algn="ctr"/>
              <a:r>
                <a:rPr lang="en-IN" sz="1200" b="1" dirty="0"/>
                <a:t>Service</a:t>
              </a:r>
            </a:p>
          </p:txBody>
        </p:sp>
        <p:sp>
          <p:nvSpPr>
            <p:cNvPr id="50" name="Hexagon 49">
              <a:extLst>
                <a:ext uri="{FF2B5EF4-FFF2-40B4-BE49-F238E27FC236}">
                  <a16:creationId xmlns:a16="http://schemas.microsoft.com/office/drawing/2014/main" id="{56181760-55DA-4AF6-9253-BFF4FE86D74D}"/>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1" name="Flowchart: Magnetic Disk 50">
              <a:extLst>
                <a:ext uri="{FF2B5EF4-FFF2-40B4-BE49-F238E27FC236}">
                  <a16:creationId xmlns:a16="http://schemas.microsoft.com/office/drawing/2014/main" id="{DD1DBA97-9782-4FAB-BA75-46C76D50FC4A}"/>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cxnSp>
        <p:nvCxnSpPr>
          <p:cNvPr id="52" name="Straight Arrow Connector 51">
            <a:extLst>
              <a:ext uri="{FF2B5EF4-FFF2-40B4-BE49-F238E27FC236}">
                <a16:creationId xmlns:a16="http://schemas.microsoft.com/office/drawing/2014/main" id="{72A4CA85-7149-4EA5-A69A-677A7BBCEF8A}"/>
              </a:ext>
            </a:extLst>
          </p:cNvPr>
          <p:cNvCxnSpPr/>
          <p:nvPr/>
        </p:nvCxnSpPr>
        <p:spPr>
          <a:xfrm flipV="1">
            <a:off x="7722458" y="4560624"/>
            <a:ext cx="879207" cy="881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10AED0A-A717-422F-872F-E6FABA4E52C4}"/>
              </a:ext>
            </a:extLst>
          </p:cNvPr>
          <p:cNvCxnSpPr>
            <a:cxnSpLocks/>
          </p:cNvCxnSpPr>
          <p:nvPr/>
        </p:nvCxnSpPr>
        <p:spPr>
          <a:xfrm flipV="1">
            <a:off x="7722458" y="5442540"/>
            <a:ext cx="8792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D16AB80-35D0-439A-84EC-46B4B83F4A3B}"/>
              </a:ext>
            </a:extLst>
          </p:cNvPr>
          <p:cNvCxnSpPr>
            <a:cxnSpLocks/>
          </p:cNvCxnSpPr>
          <p:nvPr/>
        </p:nvCxnSpPr>
        <p:spPr>
          <a:xfrm>
            <a:off x="7722458" y="5442541"/>
            <a:ext cx="879207" cy="883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E16BAE3-196A-4B31-A8EC-D366C45AD818}"/>
              </a:ext>
            </a:extLst>
          </p:cNvPr>
          <p:cNvCxnSpPr>
            <a:cxnSpLocks/>
          </p:cNvCxnSpPr>
          <p:nvPr/>
        </p:nvCxnSpPr>
        <p:spPr>
          <a:xfrm>
            <a:off x="3376980" y="4761055"/>
            <a:ext cx="3173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02D93B6-7AE4-4540-BA53-CCD15F2D6CA9}"/>
              </a:ext>
            </a:extLst>
          </p:cNvPr>
          <p:cNvCxnSpPr>
            <a:cxnSpLocks/>
          </p:cNvCxnSpPr>
          <p:nvPr/>
        </p:nvCxnSpPr>
        <p:spPr>
          <a:xfrm flipH="1">
            <a:off x="3376981" y="5156111"/>
            <a:ext cx="31734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4D1B2BA-A911-447D-AE6F-EF22D972F048}"/>
              </a:ext>
            </a:extLst>
          </p:cNvPr>
          <p:cNvSpPr txBox="1"/>
          <p:nvPr/>
        </p:nvSpPr>
        <p:spPr>
          <a:xfrm>
            <a:off x="4015849" y="4391723"/>
            <a:ext cx="1901611" cy="369332"/>
          </a:xfrm>
          <a:prstGeom prst="rect">
            <a:avLst/>
          </a:prstGeom>
          <a:noFill/>
        </p:spPr>
        <p:txBody>
          <a:bodyPr wrap="none" rtlCol="0">
            <a:spAutoFit/>
          </a:bodyPr>
          <a:lstStyle/>
          <a:p>
            <a:r>
              <a:rPr lang="en-IN" dirty="0"/>
              <a:t>AJAX - HTTP + URL</a:t>
            </a:r>
          </a:p>
        </p:txBody>
      </p:sp>
      <p:sp>
        <p:nvSpPr>
          <p:cNvPr id="58" name="TextBox 57">
            <a:extLst>
              <a:ext uri="{FF2B5EF4-FFF2-40B4-BE49-F238E27FC236}">
                <a16:creationId xmlns:a16="http://schemas.microsoft.com/office/drawing/2014/main" id="{E53968F7-E987-4210-A63D-89B2BA1107B5}"/>
              </a:ext>
            </a:extLst>
          </p:cNvPr>
          <p:cNvSpPr txBox="1"/>
          <p:nvPr/>
        </p:nvSpPr>
        <p:spPr>
          <a:xfrm>
            <a:off x="4542691" y="5213573"/>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spTree>
    <p:extLst>
      <p:ext uri="{BB962C8B-B14F-4D97-AF65-F5344CB8AC3E}">
        <p14:creationId xmlns:p14="http://schemas.microsoft.com/office/powerpoint/2010/main" val="148851183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21455-F701-4E58-979C-EFFA56B4521F}"/>
              </a:ext>
            </a:extLst>
          </p:cNvPr>
          <p:cNvSpPr>
            <a:spLocks noGrp="1"/>
          </p:cNvSpPr>
          <p:nvPr>
            <p:ph type="title"/>
          </p:nvPr>
        </p:nvSpPr>
        <p:spPr>
          <a:xfrm>
            <a:off x="838200" y="365125"/>
            <a:ext cx="10515600" cy="1325563"/>
          </a:xfrm>
        </p:spPr>
        <p:txBody>
          <a:bodyPr/>
          <a:lstStyle/>
          <a:p>
            <a:r>
              <a:rPr lang="en-US" dirty="0"/>
              <a:t>React Final Form</a:t>
            </a:r>
          </a:p>
        </p:txBody>
      </p:sp>
      <p:sp>
        <p:nvSpPr>
          <p:cNvPr id="3" name="Content Placeholder 2">
            <a:extLst>
              <a:ext uri="{FF2B5EF4-FFF2-40B4-BE49-F238E27FC236}">
                <a16:creationId xmlns:a16="http://schemas.microsoft.com/office/drawing/2014/main" id="{C56D2CCD-0A4F-4EF2-9599-09B894CB1BF7}"/>
              </a:ext>
            </a:extLst>
          </p:cNvPr>
          <p:cNvSpPr>
            <a:spLocks noGrp="1"/>
          </p:cNvSpPr>
          <p:nvPr>
            <p:ph idx="1"/>
          </p:nvPr>
        </p:nvSpPr>
        <p:spPr>
          <a:xfrm>
            <a:off x="838200" y="1825625"/>
            <a:ext cx="10515600" cy="4351338"/>
          </a:xfrm>
        </p:spPr>
        <p:txBody>
          <a:bodyPr/>
          <a:lstStyle/>
          <a:p>
            <a:r>
              <a:rPr lang="en-US" dirty="0"/>
              <a:t>High performance subscription-based form state management for React.</a:t>
            </a:r>
          </a:p>
          <a:p>
            <a:r>
              <a:rPr lang="en-US" dirty="0"/>
              <a:t>React Final Form is a thin React wrapper for Final Form, which is a subscriptions-based form state management library that uses the Observer pattern, so only the components that need updating are re-rendered as the form's state changes.</a:t>
            </a:r>
          </a:p>
          <a:p>
            <a:r>
              <a:rPr lang="en-US" dirty="0"/>
              <a:t>React Final Form strives to meet the following goals:</a:t>
            </a:r>
          </a:p>
          <a:p>
            <a:pPr lvl="1"/>
            <a:r>
              <a:rPr lang="en-US" dirty="0"/>
              <a:t>Modularity</a:t>
            </a:r>
          </a:p>
          <a:p>
            <a:pPr lvl="1"/>
            <a:r>
              <a:rPr lang="en-US" dirty="0"/>
              <a:t>Minimal Bundle Size</a:t>
            </a:r>
          </a:p>
          <a:p>
            <a:pPr lvl="1"/>
            <a:r>
              <a:rPr lang="en-US" dirty="0"/>
              <a:t>High Performance</a:t>
            </a:r>
          </a:p>
          <a:p>
            <a:pPr lvl="1"/>
            <a:endParaRPr lang="en-US" dirty="0"/>
          </a:p>
        </p:txBody>
      </p:sp>
    </p:spTree>
    <p:extLst>
      <p:ext uri="{BB962C8B-B14F-4D97-AF65-F5344CB8AC3E}">
        <p14:creationId xmlns:p14="http://schemas.microsoft.com/office/powerpoint/2010/main" val="6039270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836834280"/>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EAA44437-53BC-4668-A11A-9FDF15AD7BBE}"/>
              </a:ext>
            </a:extLst>
          </p:cNvPr>
          <p:cNvSpPr>
            <a:spLocks noGrp="1"/>
          </p:cNvSpPr>
          <p:nvPr>
            <p:ph type="title"/>
          </p:nvPr>
        </p:nvSpPr>
        <p:spPr>
          <a:xfrm>
            <a:off x="841248" y="256032"/>
            <a:ext cx="10506456" cy="1014984"/>
          </a:xfrm>
        </p:spPr>
        <p:txBody>
          <a:bodyPr anchor="b">
            <a:normAutofit/>
          </a:bodyPr>
          <a:lstStyle/>
          <a:p>
            <a:r>
              <a:rPr lang="en-IN"/>
              <a:t>JavaScript Full Stack Application</a:t>
            </a:r>
          </a:p>
        </p:txBody>
      </p:sp>
      <p:sp>
        <p:nvSpPr>
          <p:cNvPr id="14" name="Rectangle 13">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7" name="Table 4">
            <a:extLst>
              <a:ext uri="{FF2B5EF4-FFF2-40B4-BE49-F238E27FC236}">
                <a16:creationId xmlns:a16="http://schemas.microsoft.com/office/drawing/2014/main" id="{523029D4-4BD6-4542-9439-67F5AB1D0BDE}"/>
              </a:ext>
            </a:extLst>
          </p:cNvPr>
          <p:cNvGraphicFramePr>
            <a:graphicFrameLocks noGrp="1"/>
          </p:cNvGraphicFramePr>
          <p:nvPr>
            <p:ph idx="1"/>
            <p:extLst>
              <p:ext uri="{D42A27DB-BD31-4B8C-83A1-F6EECF244321}">
                <p14:modId xmlns:p14="http://schemas.microsoft.com/office/powerpoint/2010/main" val="3299115817"/>
              </p:ext>
            </p:extLst>
          </p:nvPr>
        </p:nvGraphicFramePr>
        <p:xfrm>
          <a:off x="838200" y="2342100"/>
          <a:ext cx="10515602" cy="3525858"/>
        </p:xfrm>
        <a:graphic>
          <a:graphicData uri="http://schemas.openxmlformats.org/drawingml/2006/table">
            <a:tbl>
              <a:tblPr firstRow="1" bandRow="1">
                <a:tableStyleId>{5C22544A-7EE6-4342-B048-85BDC9FD1C3A}</a:tableStyleId>
              </a:tblPr>
              <a:tblGrid>
                <a:gridCol w="1613017">
                  <a:extLst>
                    <a:ext uri="{9D8B030D-6E8A-4147-A177-3AD203B41FA5}">
                      <a16:colId xmlns:a16="http://schemas.microsoft.com/office/drawing/2014/main" val="3853211641"/>
                    </a:ext>
                  </a:extLst>
                </a:gridCol>
                <a:gridCol w="2177310">
                  <a:extLst>
                    <a:ext uri="{9D8B030D-6E8A-4147-A177-3AD203B41FA5}">
                      <a16:colId xmlns:a16="http://schemas.microsoft.com/office/drawing/2014/main" val="3174142414"/>
                    </a:ext>
                  </a:extLst>
                </a:gridCol>
                <a:gridCol w="2411121">
                  <a:extLst>
                    <a:ext uri="{9D8B030D-6E8A-4147-A177-3AD203B41FA5}">
                      <a16:colId xmlns:a16="http://schemas.microsoft.com/office/drawing/2014/main" val="3886812675"/>
                    </a:ext>
                  </a:extLst>
                </a:gridCol>
                <a:gridCol w="2323442">
                  <a:extLst>
                    <a:ext uri="{9D8B030D-6E8A-4147-A177-3AD203B41FA5}">
                      <a16:colId xmlns:a16="http://schemas.microsoft.com/office/drawing/2014/main" val="2214009400"/>
                    </a:ext>
                  </a:extLst>
                </a:gridCol>
                <a:gridCol w="1990712">
                  <a:extLst>
                    <a:ext uri="{9D8B030D-6E8A-4147-A177-3AD203B41FA5}">
                      <a16:colId xmlns:a16="http://schemas.microsoft.com/office/drawing/2014/main" val="3481863326"/>
                    </a:ext>
                  </a:extLst>
                </a:gridCol>
              </a:tblGrid>
              <a:tr h="1561314">
                <a:tc>
                  <a:txBody>
                    <a:bodyPr/>
                    <a:lstStyle/>
                    <a:p>
                      <a:pPr algn="ctr"/>
                      <a:endParaRPr lang="en-IN" sz="3000"/>
                    </a:p>
                  </a:txBody>
                  <a:tcPr marL="149816" marR="149816" marT="74909" marB="74909" anchor="ctr"/>
                </a:tc>
                <a:tc>
                  <a:txBody>
                    <a:bodyPr/>
                    <a:lstStyle/>
                    <a:p>
                      <a:pPr algn="ctr"/>
                      <a:r>
                        <a:rPr lang="en-IN" sz="3000"/>
                        <a:t>Database</a:t>
                      </a:r>
                    </a:p>
                  </a:txBody>
                  <a:tcPr marL="149816" marR="149816" marT="74909" marB="74909" anchor="ctr"/>
                </a:tc>
                <a:tc>
                  <a:txBody>
                    <a:bodyPr/>
                    <a:lstStyle/>
                    <a:p>
                      <a:pPr algn="ctr"/>
                      <a:r>
                        <a:rPr lang="en-IN" sz="3000"/>
                        <a:t>Application FW /</a:t>
                      </a:r>
                    </a:p>
                    <a:p>
                      <a:pPr algn="ctr"/>
                      <a:r>
                        <a:rPr lang="en-IN" sz="3000"/>
                        <a:t>API FW</a:t>
                      </a:r>
                    </a:p>
                  </a:txBody>
                  <a:tcPr marL="149816" marR="149816" marT="74909" marB="74909" anchor="ctr"/>
                </a:tc>
                <a:tc>
                  <a:txBody>
                    <a:bodyPr/>
                    <a:lstStyle/>
                    <a:p>
                      <a:pPr algn="ctr"/>
                      <a:r>
                        <a:rPr lang="en-IN" sz="3000"/>
                        <a:t>Client Side</a:t>
                      </a:r>
                    </a:p>
                  </a:txBody>
                  <a:tcPr marL="149816" marR="149816" marT="74909" marB="74909" anchor="ctr"/>
                </a:tc>
                <a:tc>
                  <a:txBody>
                    <a:bodyPr/>
                    <a:lstStyle/>
                    <a:p>
                      <a:pPr algn="ctr"/>
                      <a:r>
                        <a:rPr lang="en-IN" sz="3000"/>
                        <a:t>Hosting / Server</a:t>
                      </a:r>
                    </a:p>
                  </a:txBody>
                  <a:tcPr marL="149816" marR="149816" marT="74909" marB="74909" anchor="ctr"/>
                </a:tc>
                <a:extLst>
                  <a:ext uri="{0D108BD9-81ED-4DB2-BD59-A6C34878D82A}">
                    <a16:rowId xmlns:a16="http://schemas.microsoft.com/office/drawing/2014/main" val="2723754585"/>
                  </a:ext>
                </a:extLst>
              </a:tr>
              <a:tr h="654848">
                <a:tc>
                  <a:txBody>
                    <a:bodyPr/>
                    <a:lstStyle/>
                    <a:p>
                      <a:pPr algn="ctr"/>
                      <a:r>
                        <a:rPr lang="en-IN" sz="3000" b="1"/>
                        <a:t>MEAN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a:t>Angular</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2565842906"/>
                  </a:ext>
                </a:extLst>
              </a:tr>
              <a:tr h="654848">
                <a:tc>
                  <a:txBody>
                    <a:bodyPr/>
                    <a:lstStyle/>
                    <a:p>
                      <a:pPr algn="ctr"/>
                      <a:r>
                        <a:rPr lang="en-IN" sz="3000" b="1"/>
                        <a:t>MERN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a:t>React JS</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1941598794"/>
                  </a:ext>
                </a:extLst>
              </a:tr>
              <a:tr h="654848">
                <a:tc>
                  <a:txBody>
                    <a:bodyPr/>
                    <a:lstStyle/>
                    <a:p>
                      <a:pPr algn="ctr"/>
                      <a:r>
                        <a:rPr lang="en-IN" sz="3000" b="1"/>
                        <a:t>MEVN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a:t>Vue JS</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3490553246"/>
                  </a:ext>
                </a:extLst>
              </a:tr>
            </a:tbl>
          </a:graphicData>
        </a:graphic>
      </p:graphicFrame>
    </p:spTree>
    <p:extLst>
      <p:ext uri="{BB962C8B-B14F-4D97-AF65-F5344CB8AC3E}">
        <p14:creationId xmlns:p14="http://schemas.microsoft.com/office/powerpoint/2010/main" val="2942799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5CD32A7-1D7D-4519-BE51-ABD8D6759825}"/>
              </a:ext>
            </a:extLst>
          </p:cNvPr>
          <p:cNvSpPr/>
          <p:nvPr/>
        </p:nvSpPr>
        <p:spPr>
          <a:xfrm>
            <a:off x="917616"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4C62EA17-1BAA-42E5-83C1-55B23C8C4B97}"/>
              </a:ext>
            </a:extLst>
          </p:cNvPr>
          <p:cNvSpPr/>
          <p:nvPr/>
        </p:nvSpPr>
        <p:spPr>
          <a:xfrm>
            <a:off x="1100801"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5" name="Rectangle 4">
            <a:extLst>
              <a:ext uri="{FF2B5EF4-FFF2-40B4-BE49-F238E27FC236}">
                <a16:creationId xmlns:a16="http://schemas.microsoft.com/office/drawing/2014/main" id="{4FB2D41C-E724-4C0D-8C66-DD1FC6DE1275}"/>
              </a:ext>
            </a:extLst>
          </p:cNvPr>
          <p:cNvSpPr/>
          <p:nvPr/>
        </p:nvSpPr>
        <p:spPr>
          <a:xfrm>
            <a:off x="3852239"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6" name="Rectangle 5">
            <a:extLst>
              <a:ext uri="{FF2B5EF4-FFF2-40B4-BE49-F238E27FC236}">
                <a16:creationId xmlns:a16="http://schemas.microsoft.com/office/drawing/2014/main" id="{B5A4BAD6-F47D-4E2B-BC43-BE7AF6C83E23}"/>
              </a:ext>
            </a:extLst>
          </p:cNvPr>
          <p:cNvSpPr/>
          <p:nvPr/>
        </p:nvSpPr>
        <p:spPr>
          <a:xfrm>
            <a:off x="4445363"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TextBox 6">
            <a:extLst>
              <a:ext uri="{FF2B5EF4-FFF2-40B4-BE49-F238E27FC236}">
                <a16:creationId xmlns:a16="http://schemas.microsoft.com/office/drawing/2014/main" id="{E0ED4F16-5535-4CFD-97DB-533BC820F841}"/>
              </a:ext>
            </a:extLst>
          </p:cNvPr>
          <p:cNvSpPr txBox="1"/>
          <p:nvPr/>
        </p:nvSpPr>
        <p:spPr>
          <a:xfrm>
            <a:off x="2176052" y="330201"/>
            <a:ext cx="1531188" cy="369332"/>
          </a:xfrm>
          <a:prstGeom prst="rect">
            <a:avLst/>
          </a:prstGeom>
          <a:noFill/>
        </p:spPr>
        <p:txBody>
          <a:bodyPr wrap="none" rtlCol="0">
            <a:spAutoFit/>
          </a:bodyPr>
          <a:lstStyle/>
          <a:p>
            <a:r>
              <a:rPr lang="en-US" dirty="0"/>
              <a:t>HTML and CSS</a:t>
            </a:r>
          </a:p>
        </p:txBody>
      </p:sp>
      <p:sp>
        <p:nvSpPr>
          <p:cNvPr id="8" name="TextBox 7">
            <a:extLst>
              <a:ext uri="{FF2B5EF4-FFF2-40B4-BE49-F238E27FC236}">
                <a16:creationId xmlns:a16="http://schemas.microsoft.com/office/drawing/2014/main" id="{E7BB37FB-7F29-4B69-8B17-8F0DA25C4C5D}"/>
              </a:ext>
            </a:extLst>
          </p:cNvPr>
          <p:cNvSpPr txBox="1"/>
          <p:nvPr/>
        </p:nvSpPr>
        <p:spPr>
          <a:xfrm>
            <a:off x="1208602" y="3130305"/>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cxnSp>
        <p:nvCxnSpPr>
          <p:cNvPr id="9" name="Straight Connector 8">
            <a:extLst>
              <a:ext uri="{FF2B5EF4-FFF2-40B4-BE49-F238E27FC236}">
                <a16:creationId xmlns:a16="http://schemas.microsoft.com/office/drawing/2014/main" id="{2CB59FE8-2EF7-4983-B87B-DEA2568BB57E}"/>
              </a:ext>
            </a:extLst>
          </p:cNvPr>
          <p:cNvCxnSpPr>
            <a:cxnSpLocks/>
          </p:cNvCxnSpPr>
          <p:nvPr/>
        </p:nvCxnSpPr>
        <p:spPr>
          <a:xfrm>
            <a:off x="1188747"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2E776C0B-A44D-4374-B91E-92E36822C5A5}"/>
              </a:ext>
            </a:extLst>
          </p:cNvPr>
          <p:cNvSpPr txBox="1"/>
          <p:nvPr/>
        </p:nvSpPr>
        <p:spPr>
          <a:xfrm>
            <a:off x="2369004" y="2191952"/>
            <a:ext cx="1359668" cy="369332"/>
          </a:xfrm>
          <a:prstGeom prst="rect">
            <a:avLst/>
          </a:prstGeom>
          <a:noFill/>
        </p:spPr>
        <p:txBody>
          <a:bodyPr wrap="none" rtlCol="0">
            <a:spAutoFit/>
          </a:bodyPr>
          <a:lstStyle/>
          <a:p>
            <a:r>
              <a:rPr lang="en-US" dirty="0" err="1"/>
              <a:t>domHandler</a:t>
            </a:r>
            <a:endParaRPr lang="en-US" dirty="0"/>
          </a:p>
        </p:txBody>
      </p:sp>
      <p:cxnSp>
        <p:nvCxnSpPr>
          <p:cNvPr id="11" name="Straight Connector 10">
            <a:extLst>
              <a:ext uri="{FF2B5EF4-FFF2-40B4-BE49-F238E27FC236}">
                <a16:creationId xmlns:a16="http://schemas.microsoft.com/office/drawing/2014/main" id="{21A93820-51A8-4EA3-AE8A-F7B7AE25C4C0}"/>
              </a:ext>
            </a:extLst>
          </p:cNvPr>
          <p:cNvCxnSpPr>
            <a:cxnSpLocks/>
          </p:cNvCxnSpPr>
          <p:nvPr/>
        </p:nvCxnSpPr>
        <p:spPr>
          <a:xfrm>
            <a:off x="3816618"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B1DC1A52-3509-4378-96F7-6B25565EADA3}"/>
              </a:ext>
            </a:extLst>
          </p:cNvPr>
          <p:cNvCxnSpPr/>
          <p:nvPr/>
        </p:nvCxnSpPr>
        <p:spPr>
          <a:xfrm flipV="1">
            <a:off x="2176052" y="1276866"/>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437F21E-92B6-4697-9C94-E1F6CFADB046}"/>
              </a:ext>
            </a:extLst>
          </p:cNvPr>
          <p:cNvCxnSpPr/>
          <p:nvPr/>
        </p:nvCxnSpPr>
        <p:spPr>
          <a:xfrm flipV="1">
            <a:off x="3403600" y="1276866"/>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0892E63-AF69-41DE-A0B3-2D359D95248A}"/>
              </a:ext>
            </a:extLst>
          </p:cNvPr>
          <p:cNvCxnSpPr/>
          <p:nvPr/>
        </p:nvCxnSpPr>
        <p:spPr>
          <a:xfrm flipV="1">
            <a:off x="4648200" y="1276866"/>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674E589-78D6-4639-9882-597A9EB7FF13}"/>
              </a:ext>
            </a:extLst>
          </p:cNvPr>
          <p:cNvSpPr/>
          <p:nvPr/>
        </p:nvSpPr>
        <p:spPr>
          <a:xfrm>
            <a:off x="6792251"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BA7771C2-6AAC-4072-9CD0-89A82A265AAE}"/>
              </a:ext>
            </a:extLst>
          </p:cNvPr>
          <p:cNvSpPr/>
          <p:nvPr/>
        </p:nvSpPr>
        <p:spPr>
          <a:xfrm>
            <a:off x="6975436"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8" name="Rectangle 17">
            <a:extLst>
              <a:ext uri="{FF2B5EF4-FFF2-40B4-BE49-F238E27FC236}">
                <a16:creationId xmlns:a16="http://schemas.microsoft.com/office/drawing/2014/main" id="{12956562-0301-4B35-BA06-5ED53C9AF71A}"/>
              </a:ext>
            </a:extLst>
          </p:cNvPr>
          <p:cNvSpPr/>
          <p:nvPr/>
        </p:nvSpPr>
        <p:spPr>
          <a:xfrm>
            <a:off x="9726874"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9" name="Rectangle 18">
            <a:extLst>
              <a:ext uri="{FF2B5EF4-FFF2-40B4-BE49-F238E27FC236}">
                <a16:creationId xmlns:a16="http://schemas.microsoft.com/office/drawing/2014/main" id="{FB88EC0C-040D-41DA-8736-ECA003A01C05}"/>
              </a:ext>
            </a:extLst>
          </p:cNvPr>
          <p:cNvSpPr/>
          <p:nvPr/>
        </p:nvSpPr>
        <p:spPr>
          <a:xfrm>
            <a:off x="10319998"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0" name="TextBox 19">
            <a:extLst>
              <a:ext uri="{FF2B5EF4-FFF2-40B4-BE49-F238E27FC236}">
                <a16:creationId xmlns:a16="http://schemas.microsoft.com/office/drawing/2014/main" id="{5CC05B69-AB34-4FA5-9BC1-30A21FD39ECD}"/>
              </a:ext>
            </a:extLst>
          </p:cNvPr>
          <p:cNvSpPr txBox="1"/>
          <p:nvPr/>
        </p:nvSpPr>
        <p:spPr>
          <a:xfrm>
            <a:off x="8050687" y="330201"/>
            <a:ext cx="1531188" cy="369332"/>
          </a:xfrm>
          <a:prstGeom prst="rect">
            <a:avLst/>
          </a:prstGeom>
          <a:noFill/>
        </p:spPr>
        <p:txBody>
          <a:bodyPr wrap="none" rtlCol="0">
            <a:spAutoFit/>
          </a:bodyPr>
          <a:lstStyle/>
          <a:p>
            <a:r>
              <a:rPr lang="en-US" dirty="0"/>
              <a:t>HTML and CSS</a:t>
            </a:r>
          </a:p>
        </p:txBody>
      </p:sp>
      <p:sp>
        <p:nvSpPr>
          <p:cNvPr id="21" name="TextBox 20">
            <a:extLst>
              <a:ext uri="{FF2B5EF4-FFF2-40B4-BE49-F238E27FC236}">
                <a16:creationId xmlns:a16="http://schemas.microsoft.com/office/drawing/2014/main" id="{DCC47237-FC29-4140-B3CD-C63836BB7D54}"/>
              </a:ext>
            </a:extLst>
          </p:cNvPr>
          <p:cNvSpPr txBox="1"/>
          <p:nvPr/>
        </p:nvSpPr>
        <p:spPr>
          <a:xfrm>
            <a:off x="7083237" y="3130305"/>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22" name="Straight Connector 21">
            <a:extLst>
              <a:ext uri="{FF2B5EF4-FFF2-40B4-BE49-F238E27FC236}">
                <a16:creationId xmlns:a16="http://schemas.microsoft.com/office/drawing/2014/main" id="{44CD9670-AB70-4E17-9ECA-CE1350A7ACD8}"/>
              </a:ext>
            </a:extLst>
          </p:cNvPr>
          <p:cNvCxnSpPr>
            <a:cxnSpLocks/>
          </p:cNvCxnSpPr>
          <p:nvPr/>
        </p:nvCxnSpPr>
        <p:spPr>
          <a:xfrm>
            <a:off x="7063382"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5853484D-2093-462F-95AE-6C10630DA1E0}"/>
              </a:ext>
            </a:extLst>
          </p:cNvPr>
          <p:cNvSpPr txBox="1"/>
          <p:nvPr/>
        </p:nvSpPr>
        <p:spPr>
          <a:xfrm>
            <a:off x="8243639" y="2191952"/>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65EBF0C0-B9E9-4093-9141-802D3EECD2AA}"/>
              </a:ext>
            </a:extLst>
          </p:cNvPr>
          <p:cNvCxnSpPr>
            <a:cxnSpLocks/>
          </p:cNvCxnSpPr>
          <p:nvPr/>
        </p:nvCxnSpPr>
        <p:spPr>
          <a:xfrm>
            <a:off x="9691253"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91600261-DF4F-40F8-B64C-6FC38C8D2B6B}"/>
              </a:ext>
            </a:extLst>
          </p:cNvPr>
          <p:cNvCxnSpPr/>
          <p:nvPr/>
        </p:nvCxnSpPr>
        <p:spPr>
          <a:xfrm flipV="1">
            <a:off x="8050687" y="1276866"/>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304F6606-A396-4A3F-8339-430A6D795B97}"/>
              </a:ext>
            </a:extLst>
          </p:cNvPr>
          <p:cNvCxnSpPr/>
          <p:nvPr/>
        </p:nvCxnSpPr>
        <p:spPr>
          <a:xfrm flipV="1">
            <a:off x="9278235" y="1276866"/>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5B58AE-B299-4A40-B14B-E53CD40BD5B2}"/>
              </a:ext>
            </a:extLst>
          </p:cNvPr>
          <p:cNvCxnSpPr/>
          <p:nvPr/>
        </p:nvCxnSpPr>
        <p:spPr>
          <a:xfrm flipV="1">
            <a:off x="10522835" y="1276866"/>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6F7C7C2-C1E4-45FF-918C-874698BEBCA3}"/>
              </a:ext>
            </a:extLst>
          </p:cNvPr>
          <p:cNvCxnSpPr/>
          <p:nvPr/>
        </p:nvCxnSpPr>
        <p:spPr>
          <a:xfrm>
            <a:off x="707255" y="5438629"/>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9C772C1-03DD-4D1C-A7C1-0EAC83C6EEB2}"/>
              </a:ext>
            </a:extLst>
          </p:cNvPr>
          <p:cNvSpPr txBox="1"/>
          <p:nvPr/>
        </p:nvSpPr>
        <p:spPr>
          <a:xfrm>
            <a:off x="2176052" y="5631932"/>
            <a:ext cx="1314975" cy="369332"/>
          </a:xfrm>
          <a:prstGeom prst="rect">
            <a:avLst/>
          </a:prstGeom>
          <a:noFill/>
        </p:spPr>
        <p:txBody>
          <a:bodyPr wrap="none" rtlCol="0">
            <a:spAutoFit/>
          </a:bodyPr>
          <a:lstStyle/>
          <a:p>
            <a:r>
              <a:rPr lang="en-US" dirty="0"/>
              <a:t>&lt;Counter /&gt;</a:t>
            </a:r>
          </a:p>
        </p:txBody>
      </p:sp>
      <p:sp>
        <p:nvSpPr>
          <p:cNvPr id="30" name="TextBox 29">
            <a:extLst>
              <a:ext uri="{FF2B5EF4-FFF2-40B4-BE49-F238E27FC236}">
                <a16:creationId xmlns:a16="http://schemas.microsoft.com/office/drawing/2014/main" id="{38D9EFBE-F34D-40D3-84E0-4E131C4C215E}"/>
              </a:ext>
            </a:extLst>
          </p:cNvPr>
          <p:cNvSpPr txBox="1"/>
          <p:nvPr/>
        </p:nvSpPr>
        <p:spPr>
          <a:xfrm>
            <a:off x="7891052" y="5631932"/>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1854550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14712</TotalTime>
  <Words>4849</Words>
  <Application>Microsoft Office PowerPoint</Application>
  <PresentationFormat>Widescreen</PresentationFormat>
  <Paragraphs>837</Paragraphs>
  <Slides>71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71</vt:i4>
      </vt:variant>
    </vt:vector>
  </HeadingPairs>
  <TitlesOfParts>
    <vt:vector size="80" baseType="lpstr">
      <vt:lpstr>-apple-system</vt:lpstr>
      <vt:lpstr>Arial</vt:lpstr>
      <vt:lpstr>Calibri</vt:lpstr>
      <vt:lpstr>Calibri Light</vt:lpstr>
      <vt:lpstr>charter</vt:lpstr>
      <vt:lpstr>inter-regular</vt:lpstr>
      <vt:lpstr>system-ui</vt:lpstr>
      <vt:lpstr>times new roman</vt:lpstr>
      <vt:lpstr>Office Theme</vt:lpstr>
      <vt:lpstr>PowerPoint Presentation</vt:lpstr>
      <vt:lpstr>Library vs Framework</vt:lpstr>
      <vt:lpstr>PowerPoint Presentation</vt:lpstr>
      <vt:lpstr>PowerPoint Presentation</vt:lpstr>
      <vt:lpstr>PowerPoint Presentation</vt:lpstr>
      <vt:lpstr>PowerPoint Presentation</vt:lpstr>
      <vt:lpstr>PowerPoint Presentation</vt:lpstr>
      <vt:lpstr>JavaScript Full Stack Application</vt:lpstr>
      <vt:lpstr>PowerPoint Presentation</vt:lpstr>
      <vt:lpstr>PowerPoint Presentation</vt:lpstr>
      <vt:lpstr>UI Composition</vt:lpstr>
      <vt:lpstr>Installation</vt:lpstr>
      <vt:lpstr>Browser Extensions Installation</vt:lpstr>
      <vt:lpstr>Using React CLI</vt:lpstr>
      <vt:lpstr>PowerPoint Presentation</vt:lpstr>
      <vt:lpstr>Using Bootstrap</vt:lpstr>
      <vt:lpstr>Assignment</vt:lpstr>
      <vt:lpstr>State</vt:lpstr>
      <vt:lpstr>Props</vt:lpstr>
      <vt:lpstr>Props vs State</vt:lpstr>
      <vt:lpstr>How Browser Renders a Web Page?</vt:lpstr>
      <vt:lpstr>Solution – Virtual DOM</vt:lpstr>
      <vt:lpstr>Virtual DOM</vt:lpstr>
      <vt:lpstr>PowerPoint Presentation</vt:lpstr>
      <vt:lpstr>Type checking With PropTypes</vt:lpstr>
      <vt:lpstr>Methods &amp; Properties in a React Component</vt:lpstr>
      <vt:lpstr>Lifecycle Methods in a React Component</vt:lpstr>
      <vt:lpstr>Lifecycle Methods</vt:lpstr>
      <vt:lpstr>SyntheticEvent Object</vt:lpstr>
      <vt:lpstr>SyntheticEvent object attributes</vt:lpstr>
      <vt:lpstr>Rules to remember</vt:lpstr>
      <vt:lpstr>Parent Child Communication</vt:lpstr>
      <vt:lpstr>Sibling Communication</vt:lpstr>
      <vt:lpstr>Controlled Component</vt:lpstr>
      <vt:lpstr>Uncontrolled Component</vt:lpstr>
      <vt:lpstr>Controlled vs Uncontrolled</vt:lpstr>
      <vt:lpstr>Context</vt:lpstr>
      <vt:lpstr>Sibling Communication using Context</vt:lpstr>
      <vt:lpstr>Counter Sibling Communication using Context</vt:lpstr>
      <vt:lpstr>Assignment</vt:lpstr>
      <vt:lpstr>Assignment</vt:lpstr>
      <vt:lpstr>Error Boundaries</vt:lpstr>
      <vt:lpstr>Create an Error Boundary</vt:lpstr>
      <vt:lpstr>AJAX and APIs</vt:lpstr>
      <vt:lpstr>Hooks</vt:lpstr>
      <vt:lpstr>React Router</vt:lpstr>
      <vt:lpstr>Router Components</vt:lpstr>
      <vt:lpstr>PowerPoint Presentation</vt:lpstr>
      <vt:lpstr>PowerPoint Presentation</vt:lpstr>
      <vt:lpstr>Secure Application using Custom Route</vt:lpstr>
      <vt:lpstr>React Component Libraries</vt:lpstr>
      <vt:lpstr>Learn and Assignment</vt:lpstr>
      <vt:lpstr>HOC (Higher Order Components)</vt:lpstr>
      <vt:lpstr>Why HOC?</vt:lpstr>
      <vt:lpstr>Redux</vt:lpstr>
      <vt:lpstr>When Should I Use Redux?</vt:lpstr>
      <vt:lpstr>Redux Terminology</vt:lpstr>
      <vt:lpstr>Redux Application Data Flow</vt:lpstr>
      <vt:lpstr>PowerPoint Presentation</vt:lpstr>
      <vt:lpstr>Redux Middleware and Side Effects</vt:lpstr>
      <vt:lpstr>Thunk Middleware – Async Data Flow</vt:lpstr>
      <vt:lpstr>Redux Application Async Data Flow</vt:lpstr>
      <vt:lpstr>PowerPoint Presentation</vt:lpstr>
      <vt:lpstr>Points to Remember</vt:lpstr>
      <vt:lpstr>What to do next?</vt:lpstr>
      <vt:lpstr>React best practices</vt:lpstr>
      <vt:lpstr>Further Learning</vt:lpstr>
      <vt:lpstr>Redux Saga Middleware</vt:lpstr>
      <vt:lpstr>Thunk vs Saga</vt:lpstr>
      <vt:lpstr>React Final Form</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1</cp:revision>
  <dcterms:created xsi:type="dcterms:W3CDTF">2021-11-22T03:42:21Z</dcterms:created>
  <dcterms:modified xsi:type="dcterms:W3CDTF">2022-05-17T07:36:07Z</dcterms:modified>
</cp:coreProperties>
</file>

<file path=docProps/thumbnail.jpeg>
</file>